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57" r:id="rId2"/>
    <p:sldId id="423" r:id="rId3"/>
    <p:sldId id="424" r:id="rId4"/>
    <p:sldId id="428" r:id="rId5"/>
    <p:sldId id="343" r:id="rId6"/>
    <p:sldId id="416" r:id="rId7"/>
    <p:sldId id="418" r:id="rId8"/>
    <p:sldId id="340" r:id="rId9"/>
    <p:sldId id="342" r:id="rId10"/>
    <p:sldId id="291" r:id="rId11"/>
    <p:sldId id="425" r:id="rId12"/>
    <p:sldId id="427" r:id="rId13"/>
    <p:sldId id="429" r:id="rId14"/>
    <p:sldId id="426" r:id="rId15"/>
    <p:sldId id="431" r:id="rId16"/>
    <p:sldId id="417" r:id="rId17"/>
    <p:sldId id="344" r:id="rId18"/>
    <p:sldId id="419" r:id="rId19"/>
    <p:sldId id="259" r:id="rId20"/>
    <p:sldId id="434" r:id="rId21"/>
    <p:sldId id="339" r:id="rId22"/>
    <p:sldId id="368" r:id="rId23"/>
    <p:sldId id="370" r:id="rId24"/>
    <p:sldId id="371" r:id="rId25"/>
    <p:sldId id="346" r:id="rId26"/>
    <p:sldId id="435" r:id="rId27"/>
    <p:sldId id="347" r:id="rId28"/>
    <p:sldId id="384" r:id="rId29"/>
    <p:sldId id="345" r:id="rId30"/>
    <p:sldId id="444" r:id="rId31"/>
    <p:sldId id="348" r:id="rId32"/>
    <p:sldId id="349" r:id="rId33"/>
    <p:sldId id="449" r:id="rId34"/>
    <p:sldId id="450" r:id="rId35"/>
    <p:sldId id="442" r:id="rId36"/>
    <p:sldId id="411" r:id="rId37"/>
    <p:sldId id="329" r:id="rId38"/>
    <p:sldId id="436" r:id="rId39"/>
    <p:sldId id="413" r:id="rId40"/>
    <p:sldId id="433" r:id="rId41"/>
    <p:sldId id="415" r:id="rId42"/>
    <p:sldId id="421" r:id="rId43"/>
    <p:sldId id="385" r:id="rId44"/>
    <p:sldId id="410" r:id="rId45"/>
    <p:sldId id="412" r:id="rId4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0076"/>
    <a:srgbClr val="E70048"/>
    <a:srgbClr val="2EC19C"/>
    <a:srgbClr val="F19700"/>
    <a:srgbClr val="D000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64"/>
    <p:restoredTop sz="87586"/>
  </p:normalViewPr>
  <p:slideViewPr>
    <p:cSldViewPr snapToGrid="0" snapToObjects="1">
      <p:cViewPr>
        <p:scale>
          <a:sx n="60" d="100"/>
          <a:sy n="60" d="100"/>
        </p:scale>
        <p:origin x="1416" y="1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png"/><Relationship Id="rId4" Type="http://schemas.openxmlformats.org/officeDocument/2006/relationships/image" Target="../media/image7.jp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png"/><Relationship Id="rId4"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15FED2-631C-CA4D-8495-7DC3D66DB2FE}" type="doc">
      <dgm:prSet loTypeId="urn:microsoft.com/office/officeart/2005/8/layout/vList3" loCatId="" qsTypeId="urn:microsoft.com/office/officeart/2005/8/quickstyle/simple1" qsCatId="simple" csTypeId="urn:microsoft.com/office/officeart/2005/8/colors/accent1_2" csCatId="accent1" phldr="1"/>
      <dgm:spPr/>
      <dgm:t>
        <a:bodyPr/>
        <a:lstStyle/>
        <a:p>
          <a:endParaRPr lang="fr-FR"/>
        </a:p>
      </dgm:t>
    </dgm:pt>
    <dgm:pt modelId="{CBC8A8FD-1E1E-914D-B544-EAA5E237729F}">
      <dgm:prSet phldrT="[Texte]"/>
      <dgm:spPr>
        <a:solidFill>
          <a:srgbClr val="FF0000"/>
        </a:solidFill>
      </dgm:spPr>
      <dgm:t>
        <a:bodyPr/>
        <a:lstStyle/>
        <a:p>
          <a:r>
            <a:rPr lang="fr-FR" dirty="0"/>
            <a:t>Le quoi</a:t>
          </a:r>
        </a:p>
      </dgm:t>
    </dgm:pt>
    <dgm:pt modelId="{39545DE0-934A-AC45-BBB2-73962EBACB63}" type="parTrans" cxnId="{EE5247F4-E292-BD47-B1DD-6B1925EBC71C}">
      <dgm:prSet/>
      <dgm:spPr/>
      <dgm:t>
        <a:bodyPr/>
        <a:lstStyle/>
        <a:p>
          <a:endParaRPr lang="fr-FR"/>
        </a:p>
      </dgm:t>
    </dgm:pt>
    <dgm:pt modelId="{4E70A5F8-6D60-6548-B1DD-F36D2E8D5236}" type="sibTrans" cxnId="{EE5247F4-E292-BD47-B1DD-6B1925EBC71C}">
      <dgm:prSet/>
      <dgm:spPr/>
      <dgm:t>
        <a:bodyPr/>
        <a:lstStyle/>
        <a:p>
          <a:endParaRPr lang="fr-FR"/>
        </a:p>
      </dgm:t>
    </dgm:pt>
    <dgm:pt modelId="{5DA87610-F660-8F43-8115-B52DC4118ADD}">
      <dgm:prSet phldrT="[Texte]"/>
      <dgm:spPr>
        <a:solidFill>
          <a:srgbClr val="FF0000"/>
        </a:solidFill>
      </dgm:spPr>
      <dgm:t>
        <a:bodyPr/>
        <a:lstStyle/>
        <a:p>
          <a:r>
            <a:rPr lang="fr-FR" dirty="0"/>
            <a:t>La démarche</a:t>
          </a:r>
        </a:p>
      </dgm:t>
    </dgm:pt>
    <dgm:pt modelId="{527E9B7E-9F31-5E4C-A931-499A44908A13}" type="parTrans" cxnId="{83707347-0833-9E4F-9625-20EF3F58EE94}">
      <dgm:prSet/>
      <dgm:spPr/>
      <dgm:t>
        <a:bodyPr/>
        <a:lstStyle/>
        <a:p>
          <a:endParaRPr lang="fr-FR"/>
        </a:p>
      </dgm:t>
    </dgm:pt>
    <dgm:pt modelId="{81A17E91-9C6B-8343-988B-48BE2D046B75}" type="sibTrans" cxnId="{83707347-0833-9E4F-9625-20EF3F58EE94}">
      <dgm:prSet/>
      <dgm:spPr/>
      <dgm:t>
        <a:bodyPr/>
        <a:lstStyle/>
        <a:p>
          <a:endParaRPr lang="fr-FR"/>
        </a:p>
      </dgm:t>
    </dgm:pt>
    <dgm:pt modelId="{F7959B7E-4BF2-094D-B1C9-4187B2C50E0F}">
      <dgm:prSet phldrT="[Texte]"/>
      <dgm:spPr>
        <a:solidFill>
          <a:srgbClr val="FF0000"/>
        </a:solidFill>
      </dgm:spPr>
      <dgm:t>
        <a:bodyPr/>
        <a:lstStyle/>
        <a:p>
          <a:r>
            <a:rPr lang="fr-FR" dirty="0"/>
            <a:t>Le succès</a:t>
          </a:r>
        </a:p>
      </dgm:t>
    </dgm:pt>
    <dgm:pt modelId="{8650ABAE-53CA-2E4B-ABE0-0F723C2190E7}" type="parTrans" cxnId="{A7D3B4AE-72D3-CC4B-B36B-02E3B7EF3B52}">
      <dgm:prSet/>
      <dgm:spPr/>
      <dgm:t>
        <a:bodyPr/>
        <a:lstStyle/>
        <a:p>
          <a:endParaRPr lang="fr-FR"/>
        </a:p>
      </dgm:t>
    </dgm:pt>
    <dgm:pt modelId="{6868E67D-819D-5040-8C34-D7758E597A1B}" type="sibTrans" cxnId="{A7D3B4AE-72D3-CC4B-B36B-02E3B7EF3B52}">
      <dgm:prSet/>
      <dgm:spPr/>
      <dgm:t>
        <a:bodyPr/>
        <a:lstStyle/>
        <a:p>
          <a:endParaRPr lang="fr-FR"/>
        </a:p>
      </dgm:t>
    </dgm:pt>
    <dgm:pt modelId="{B3FB3974-5AED-C642-8293-A6C2C7BA8952}">
      <dgm:prSet/>
      <dgm:spPr>
        <a:solidFill>
          <a:srgbClr val="FF0000"/>
        </a:solidFill>
      </dgm:spPr>
      <dgm:t>
        <a:bodyPr/>
        <a:lstStyle/>
        <a:p>
          <a:r>
            <a:rPr lang="fr-FR" dirty="0"/>
            <a:t>Le pourquoi</a:t>
          </a:r>
        </a:p>
      </dgm:t>
    </dgm:pt>
    <dgm:pt modelId="{29B0A159-D407-8C48-A4B4-26275705657A}" type="parTrans" cxnId="{2B6CB13B-BF0C-5244-B296-ED8EFCAAD3DC}">
      <dgm:prSet/>
      <dgm:spPr/>
      <dgm:t>
        <a:bodyPr/>
        <a:lstStyle/>
        <a:p>
          <a:endParaRPr lang="fr-FR"/>
        </a:p>
      </dgm:t>
    </dgm:pt>
    <dgm:pt modelId="{FFC4BF36-E987-E246-A350-01B7CA85C2DD}" type="sibTrans" cxnId="{2B6CB13B-BF0C-5244-B296-ED8EFCAAD3DC}">
      <dgm:prSet/>
      <dgm:spPr/>
      <dgm:t>
        <a:bodyPr/>
        <a:lstStyle/>
        <a:p>
          <a:endParaRPr lang="fr-FR"/>
        </a:p>
      </dgm:t>
    </dgm:pt>
    <dgm:pt modelId="{E0CA86A8-1086-324D-A52D-8EFB929A301A}" type="pres">
      <dgm:prSet presAssocID="{AF15FED2-631C-CA4D-8495-7DC3D66DB2FE}" presName="linearFlow" presStyleCnt="0">
        <dgm:presLayoutVars>
          <dgm:dir/>
          <dgm:resizeHandles val="exact"/>
        </dgm:presLayoutVars>
      </dgm:prSet>
      <dgm:spPr/>
    </dgm:pt>
    <dgm:pt modelId="{AED8B572-6D86-D342-801C-0FAA63C993D9}" type="pres">
      <dgm:prSet presAssocID="{CBC8A8FD-1E1E-914D-B544-EAA5E237729F}" presName="composite" presStyleCnt="0"/>
      <dgm:spPr/>
    </dgm:pt>
    <dgm:pt modelId="{2C890726-F09A-9C4E-BFF9-2B7E698DA3E5}" type="pres">
      <dgm:prSet presAssocID="{CBC8A8FD-1E1E-914D-B544-EAA5E237729F}" presName="imgShp" presStyleLbl="fgImgPlace1" presStyleIdx="0" presStyleCnt="4" custLinFactNeighborX="-2544" custLinFactNeighborY="2544"/>
      <dgm:spPr>
        <a:blipFill>
          <a:blip xmlns:r="http://schemas.openxmlformats.org/officeDocument/2006/relationships" r:embed="rId1">
            <a:extLst>
              <a:ext uri="{28A0092B-C50C-407E-A947-70E740481C1C}">
                <a14:useLocalDpi xmlns:a14="http://schemas.microsoft.com/office/drawing/2010/main" val="0"/>
              </a:ext>
            </a:extLst>
          </a:blip>
          <a:srcRect/>
          <a:stretch>
            <a:fillRect l="-34000" r="-34000"/>
          </a:stretch>
        </a:blipFill>
      </dgm:spPr>
    </dgm:pt>
    <dgm:pt modelId="{07C2BB85-6E3F-6D42-9ACF-3C9612502ECF}" type="pres">
      <dgm:prSet presAssocID="{CBC8A8FD-1E1E-914D-B544-EAA5E237729F}" presName="txShp" presStyleLbl="node1" presStyleIdx="0" presStyleCnt="4">
        <dgm:presLayoutVars>
          <dgm:bulletEnabled val="1"/>
        </dgm:presLayoutVars>
      </dgm:prSet>
      <dgm:spPr/>
    </dgm:pt>
    <dgm:pt modelId="{2AFC74E0-980E-8346-82F3-44E7FC5D519F}" type="pres">
      <dgm:prSet presAssocID="{4E70A5F8-6D60-6548-B1DD-F36D2E8D5236}" presName="spacing" presStyleCnt="0"/>
      <dgm:spPr/>
    </dgm:pt>
    <dgm:pt modelId="{D5D3CB9F-3F7E-6A4E-A9E2-CA2452A088EF}" type="pres">
      <dgm:prSet presAssocID="{B3FB3974-5AED-C642-8293-A6C2C7BA8952}" presName="composite" presStyleCnt="0"/>
      <dgm:spPr/>
    </dgm:pt>
    <dgm:pt modelId="{5958F101-47CF-AC41-815F-1EB1058A7931}" type="pres">
      <dgm:prSet presAssocID="{B3FB3974-5AED-C642-8293-A6C2C7BA8952}"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15000" b="-15000"/>
          </a:stretch>
        </a:blipFill>
      </dgm:spPr>
    </dgm:pt>
    <dgm:pt modelId="{5ECAB01C-61A4-FF48-8E6A-02DE0BBF0EF3}" type="pres">
      <dgm:prSet presAssocID="{B3FB3974-5AED-C642-8293-A6C2C7BA8952}" presName="txShp" presStyleLbl="node1" presStyleIdx="1" presStyleCnt="4">
        <dgm:presLayoutVars>
          <dgm:bulletEnabled val="1"/>
        </dgm:presLayoutVars>
      </dgm:prSet>
      <dgm:spPr/>
    </dgm:pt>
    <dgm:pt modelId="{B5C4E468-2181-6B4A-AADB-39305F8D1D06}" type="pres">
      <dgm:prSet presAssocID="{FFC4BF36-E987-E246-A350-01B7CA85C2DD}" presName="spacing" presStyleCnt="0"/>
      <dgm:spPr/>
    </dgm:pt>
    <dgm:pt modelId="{20804A9D-0EAA-394B-99FA-DB1E9D8F0C6A}" type="pres">
      <dgm:prSet presAssocID="{5DA87610-F660-8F43-8115-B52DC4118ADD}" presName="composite" presStyleCnt="0"/>
      <dgm:spPr/>
    </dgm:pt>
    <dgm:pt modelId="{8E768ED6-7E55-6C4B-8EBB-02C5662D1C07}" type="pres">
      <dgm:prSet presAssocID="{5DA87610-F660-8F43-8115-B52DC4118ADD}"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40000" r="-40000"/>
          </a:stretch>
        </a:blipFill>
      </dgm:spPr>
    </dgm:pt>
    <dgm:pt modelId="{773F18B6-EED2-674B-9E9F-BB3AF8335483}" type="pres">
      <dgm:prSet presAssocID="{5DA87610-F660-8F43-8115-B52DC4118ADD}" presName="txShp" presStyleLbl="node1" presStyleIdx="2" presStyleCnt="4">
        <dgm:presLayoutVars>
          <dgm:bulletEnabled val="1"/>
        </dgm:presLayoutVars>
      </dgm:prSet>
      <dgm:spPr/>
    </dgm:pt>
    <dgm:pt modelId="{24E96D70-D243-2346-A9C2-5BD0E1EFE32E}" type="pres">
      <dgm:prSet presAssocID="{81A17E91-9C6B-8343-988B-48BE2D046B75}" presName="spacing" presStyleCnt="0"/>
      <dgm:spPr/>
    </dgm:pt>
    <dgm:pt modelId="{66F030B0-6EE3-BA4A-8C42-526AE945C841}" type="pres">
      <dgm:prSet presAssocID="{F7959B7E-4BF2-094D-B1C9-4187B2C50E0F}" presName="composite" presStyleCnt="0"/>
      <dgm:spPr/>
    </dgm:pt>
    <dgm:pt modelId="{A0B81437-A6B5-0749-B357-A3068D8A1879}" type="pres">
      <dgm:prSet presAssocID="{F7959B7E-4BF2-094D-B1C9-4187B2C50E0F}" presName="imgShp" presStyleLbl="fgImgPlace1" presStyleIdx="3" presStyleCnt="4" custLinFactNeighborX="4085"/>
      <dgm:spPr>
        <a:blipFill>
          <a:blip xmlns:r="http://schemas.openxmlformats.org/officeDocument/2006/relationships" r:embed="rId4">
            <a:extLst>
              <a:ext uri="{28A0092B-C50C-407E-A947-70E740481C1C}">
                <a14:useLocalDpi xmlns:a14="http://schemas.microsoft.com/office/drawing/2010/main" val="0"/>
              </a:ext>
            </a:extLst>
          </a:blip>
          <a:srcRect/>
          <a:stretch>
            <a:fillRect l="-30000" r="-30000"/>
          </a:stretch>
        </a:blipFill>
      </dgm:spPr>
    </dgm:pt>
    <dgm:pt modelId="{6A104F3B-78E4-1B42-9FD0-E89466E66EFF}" type="pres">
      <dgm:prSet presAssocID="{F7959B7E-4BF2-094D-B1C9-4187B2C50E0F}" presName="txShp" presStyleLbl="node1" presStyleIdx="3" presStyleCnt="4">
        <dgm:presLayoutVars>
          <dgm:bulletEnabled val="1"/>
        </dgm:presLayoutVars>
      </dgm:prSet>
      <dgm:spPr/>
    </dgm:pt>
  </dgm:ptLst>
  <dgm:cxnLst>
    <dgm:cxn modelId="{2B6CB13B-BF0C-5244-B296-ED8EFCAAD3DC}" srcId="{AF15FED2-631C-CA4D-8495-7DC3D66DB2FE}" destId="{B3FB3974-5AED-C642-8293-A6C2C7BA8952}" srcOrd="1" destOrd="0" parTransId="{29B0A159-D407-8C48-A4B4-26275705657A}" sibTransId="{FFC4BF36-E987-E246-A350-01B7CA85C2DD}"/>
    <dgm:cxn modelId="{83707347-0833-9E4F-9625-20EF3F58EE94}" srcId="{AF15FED2-631C-CA4D-8495-7DC3D66DB2FE}" destId="{5DA87610-F660-8F43-8115-B52DC4118ADD}" srcOrd="2" destOrd="0" parTransId="{527E9B7E-9F31-5E4C-A931-499A44908A13}" sibTransId="{81A17E91-9C6B-8343-988B-48BE2D046B75}"/>
    <dgm:cxn modelId="{580F867C-A597-EC4F-9050-C7D9861174B7}" type="presOf" srcId="{B3FB3974-5AED-C642-8293-A6C2C7BA8952}" destId="{5ECAB01C-61A4-FF48-8E6A-02DE0BBF0EF3}" srcOrd="0" destOrd="0" presId="urn:microsoft.com/office/officeart/2005/8/layout/vList3"/>
    <dgm:cxn modelId="{0025559D-782A-464B-9C81-0B1659A0AAE1}" type="presOf" srcId="{5DA87610-F660-8F43-8115-B52DC4118ADD}" destId="{773F18B6-EED2-674B-9E9F-BB3AF8335483}" srcOrd="0" destOrd="0" presId="urn:microsoft.com/office/officeart/2005/8/layout/vList3"/>
    <dgm:cxn modelId="{A7D3B4AE-72D3-CC4B-B36B-02E3B7EF3B52}" srcId="{AF15FED2-631C-CA4D-8495-7DC3D66DB2FE}" destId="{F7959B7E-4BF2-094D-B1C9-4187B2C50E0F}" srcOrd="3" destOrd="0" parTransId="{8650ABAE-53CA-2E4B-ABE0-0F723C2190E7}" sibTransId="{6868E67D-819D-5040-8C34-D7758E597A1B}"/>
    <dgm:cxn modelId="{F588C3DC-7ECA-E04D-BEE3-D53A0C6AC54F}" type="presOf" srcId="{AF15FED2-631C-CA4D-8495-7DC3D66DB2FE}" destId="{E0CA86A8-1086-324D-A52D-8EFB929A301A}" srcOrd="0" destOrd="0" presId="urn:microsoft.com/office/officeart/2005/8/layout/vList3"/>
    <dgm:cxn modelId="{8291C0E7-FF34-9746-9848-8D7F82FB9C99}" type="presOf" srcId="{F7959B7E-4BF2-094D-B1C9-4187B2C50E0F}" destId="{6A104F3B-78E4-1B42-9FD0-E89466E66EFF}" srcOrd="0" destOrd="0" presId="urn:microsoft.com/office/officeart/2005/8/layout/vList3"/>
    <dgm:cxn modelId="{EE5247F4-E292-BD47-B1DD-6B1925EBC71C}" srcId="{AF15FED2-631C-CA4D-8495-7DC3D66DB2FE}" destId="{CBC8A8FD-1E1E-914D-B544-EAA5E237729F}" srcOrd="0" destOrd="0" parTransId="{39545DE0-934A-AC45-BBB2-73962EBACB63}" sibTransId="{4E70A5F8-6D60-6548-B1DD-F36D2E8D5236}"/>
    <dgm:cxn modelId="{AA9D0DFC-2335-A946-87FA-10DBA0B2EEA6}" type="presOf" srcId="{CBC8A8FD-1E1E-914D-B544-EAA5E237729F}" destId="{07C2BB85-6E3F-6D42-9ACF-3C9612502ECF}" srcOrd="0" destOrd="0" presId="urn:microsoft.com/office/officeart/2005/8/layout/vList3"/>
    <dgm:cxn modelId="{EEED19F4-8E42-7543-BD94-6D859D13BBA9}" type="presParOf" srcId="{E0CA86A8-1086-324D-A52D-8EFB929A301A}" destId="{AED8B572-6D86-D342-801C-0FAA63C993D9}" srcOrd="0" destOrd="0" presId="urn:microsoft.com/office/officeart/2005/8/layout/vList3"/>
    <dgm:cxn modelId="{6D9A7087-AE1B-EA41-BA83-1D6ABAE9A59E}" type="presParOf" srcId="{AED8B572-6D86-D342-801C-0FAA63C993D9}" destId="{2C890726-F09A-9C4E-BFF9-2B7E698DA3E5}" srcOrd="0" destOrd="0" presId="urn:microsoft.com/office/officeart/2005/8/layout/vList3"/>
    <dgm:cxn modelId="{D1B7A620-4866-B24C-B3E5-3D192443295F}" type="presParOf" srcId="{AED8B572-6D86-D342-801C-0FAA63C993D9}" destId="{07C2BB85-6E3F-6D42-9ACF-3C9612502ECF}" srcOrd="1" destOrd="0" presId="urn:microsoft.com/office/officeart/2005/8/layout/vList3"/>
    <dgm:cxn modelId="{88B3A83F-2338-8748-BCCA-570B1B3588A6}" type="presParOf" srcId="{E0CA86A8-1086-324D-A52D-8EFB929A301A}" destId="{2AFC74E0-980E-8346-82F3-44E7FC5D519F}" srcOrd="1" destOrd="0" presId="urn:microsoft.com/office/officeart/2005/8/layout/vList3"/>
    <dgm:cxn modelId="{17691C98-51C6-594F-9F13-1839845D08D3}" type="presParOf" srcId="{E0CA86A8-1086-324D-A52D-8EFB929A301A}" destId="{D5D3CB9F-3F7E-6A4E-A9E2-CA2452A088EF}" srcOrd="2" destOrd="0" presId="urn:microsoft.com/office/officeart/2005/8/layout/vList3"/>
    <dgm:cxn modelId="{65C19E8B-F0AB-4446-AF4F-B1CE768FD210}" type="presParOf" srcId="{D5D3CB9F-3F7E-6A4E-A9E2-CA2452A088EF}" destId="{5958F101-47CF-AC41-815F-1EB1058A7931}" srcOrd="0" destOrd="0" presId="urn:microsoft.com/office/officeart/2005/8/layout/vList3"/>
    <dgm:cxn modelId="{77CFAFAD-8041-3A4D-894F-28DEE0AE5F27}" type="presParOf" srcId="{D5D3CB9F-3F7E-6A4E-A9E2-CA2452A088EF}" destId="{5ECAB01C-61A4-FF48-8E6A-02DE0BBF0EF3}" srcOrd="1" destOrd="0" presId="urn:microsoft.com/office/officeart/2005/8/layout/vList3"/>
    <dgm:cxn modelId="{3F5BC866-2249-E049-8F96-45C8FC249ABD}" type="presParOf" srcId="{E0CA86A8-1086-324D-A52D-8EFB929A301A}" destId="{B5C4E468-2181-6B4A-AADB-39305F8D1D06}" srcOrd="3" destOrd="0" presId="urn:microsoft.com/office/officeart/2005/8/layout/vList3"/>
    <dgm:cxn modelId="{AEDC1957-B3BB-3243-BE72-CB6116309B89}" type="presParOf" srcId="{E0CA86A8-1086-324D-A52D-8EFB929A301A}" destId="{20804A9D-0EAA-394B-99FA-DB1E9D8F0C6A}" srcOrd="4" destOrd="0" presId="urn:microsoft.com/office/officeart/2005/8/layout/vList3"/>
    <dgm:cxn modelId="{6666BE66-A465-C648-88D7-D2F8BFFB17B1}" type="presParOf" srcId="{20804A9D-0EAA-394B-99FA-DB1E9D8F0C6A}" destId="{8E768ED6-7E55-6C4B-8EBB-02C5662D1C07}" srcOrd="0" destOrd="0" presId="urn:microsoft.com/office/officeart/2005/8/layout/vList3"/>
    <dgm:cxn modelId="{4A5254E3-6463-2E4A-8367-2320AF6F1F23}" type="presParOf" srcId="{20804A9D-0EAA-394B-99FA-DB1E9D8F0C6A}" destId="{773F18B6-EED2-674B-9E9F-BB3AF8335483}" srcOrd="1" destOrd="0" presId="urn:microsoft.com/office/officeart/2005/8/layout/vList3"/>
    <dgm:cxn modelId="{87164ECB-9C86-B245-A6EE-74367090627D}" type="presParOf" srcId="{E0CA86A8-1086-324D-A52D-8EFB929A301A}" destId="{24E96D70-D243-2346-A9C2-5BD0E1EFE32E}" srcOrd="5" destOrd="0" presId="urn:microsoft.com/office/officeart/2005/8/layout/vList3"/>
    <dgm:cxn modelId="{DCA9C111-EE6D-BB4C-982D-EE1226860F8E}" type="presParOf" srcId="{E0CA86A8-1086-324D-A52D-8EFB929A301A}" destId="{66F030B0-6EE3-BA4A-8C42-526AE945C841}" srcOrd="6" destOrd="0" presId="urn:microsoft.com/office/officeart/2005/8/layout/vList3"/>
    <dgm:cxn modelId="{21B3834A-6289-D24D-A6DA-784A71F08B89}" type="presParOf" srcId="{66F030B0-6EE3-BA4A-8C42-526AE945C841}" destId="{A0B81437-A6B5-0749-B357-A3068D8A1879}" srcOrd="0" destOrd="0" presId="urn:microsoft.com/office/officeart/2005/8/layout/vList3"/>
    <dgm:cxn modelId="{8D48437F-B3DD-D345-9DFD-86AB32AF1362}" type="presParOf" srcId="{66F030B0-6EE3-BA4A-8C42-526AE945C841}" destId="{6A104F3B-78E4-1B42-9FD0-E89466E66EF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5C9C909-5D08-4612-B916-6DD77691DC68}" type="doc">
      <dgm:prSet loTypeId="urn:microsoft.com/office/officeart/2005/8/layout/radial6" loCatId="cycle" qsTypeId="urn:microsoft.com/office/officeart/2005/8/quickstyle/simple4" qsCatId="simple" csTypeId="urn:microsoft.com/office/officeart/2005/8/colors/accent0_1" csCatId="mainScheme" phldr="1"/>
      <dgm:spPr/>
      <dgm:t>
        <a:bodyPr/>
        <a:lstStyle/>
        <a:p>
          <a:endParaRPr lang="fr-FR"/>
        </a:p>
      </dgm:t>
    </dgm:pt>
    <dgm:pt modelId="{DE47E8E7-A89C-4FE6-89BB-3392F131A884}">
      <dgm:prSet phldrT="[Texte]"/>
      <dgm:spPr/>
      <dgm:t>
        <a:bodyPr/>
        <a:lstStyle/>
        <a:p>
          <a:r>
            <a:rPr lang="fr-FR" dirty="0"/>
            <a:t>CAP</a:t>
          </a:r>
        </a:p>
      </dgm:t>
    </dgm:pt>
    <dgm:pt modelId="{208C6616-36E9-4132-8263-36EDFD041524}" type="parTrans" cxnId="{8E688A1F-E076-47FE-9E39-69C8A34D0392}">
      <dgm:prSet/>
      <dgm:spPr/>
      <dgm:t>
        <a:bodyPr/>
        <a:lstStyle/>
        <a:p>
          <a:endParaRPr lang="fr-FR"/>
        </a:p>
      </dgm:t>
    </dgm:pt>
    <dgm:pt modelId="{9073FBF7-5D7F-47A8-8A9A-1A0DA9FA60CD}" type="sibTrans" cxnId="{8E688A1F-E076-47FE-9E39-69C8A34D0392}">
      <dgm:prSet/>
      <dgm:spPr/>
      <dgm:t>
        <a:bodyPr/>
        <a:lstStyle/>
        <a:p>
          <a:endParaRPr lang="fr-FR"/>
        </a:p>
      </dgm:t>
    </dgm:pt>
    <dgm:pt modelId="{9B800005-31F0-49DC-A6A0-A60A31122BC4}">
      <dgm:prSet phldrT="[Texte]"/>
      <dgm:spPr>
        <a:effectLst>
          <a:glow rad="127000">
            <a:srgbClr val="FF0000"/>
          </a:glow>
        </a:effectLst>
      </dgm:spPr>
      <dgm:t>
        <a:bodyPr/>
        <a:lstStyle/>
        <a:p>
          <a:endParaRPr lang="fr-FR" dirty="0"/>
        </a:p>
      </dgm:t>
    </dgm:pt>
    <dgm:pt modelId="{4D3D40FC-BFBA-423D-80C2-5635BE1BF892}" type="parTrans" cxnId="{2E281C87-6F92-43E2-BFEC-D4F442B815E6}">
      <dgm:prSet/>
      <dgm:spPr/>
      <dgm:t>
        <a:bodyPr/>
        <a:lstStyle/>
        <a:p>
          <a:endParaRPr lang="fr-FR"/>
        </a:p>
      </dgm:t>
    </dgm:pt>
    <dgm:pt modelId="{1E9F0025-7BC1-4A7C-982C-8DE6001E88C6}" type="sibTrans" cxnId="{2E281C87-6F92-43E2-BFEC-D4F442B815E6}">
      <dgm:prSet/>
      <dgm:spPr/>
      <dgm:t>
        <a:bodyPr/>
        <a:lstStyle/>
        <a:p>
          <a:endParaRPr lang="fr-FR"/>
        </a:p>
      </dgm:t>
    </dgm:pt>
    <dgm:pt modelId="{E46CBD41-B643-4240-BB8F-675E7459CC35}">
      <dgm:prSet phldrT="[Texte]"/>
      <dgm:spPr>
        <a:effectLst>
          <a:glow rad="139700">
            <a:schemeClr val="accent6">
              <a:satMod val="175000"/>
            </a:schemeClr>
          </a:glow>
        </a:effectLst>
      </dgm:spPr>
      <dgm:t>
        <a:bodyPr/>
        <a:lstStyle/>
        <a:p>
          <a:r>
            <a:rPr lang="fr-FR" dirty="0"/>
            <a:t> </a:t>
          </a:r>
        </a:p>
      </dgm:t>
    </dgm:pt>
    <dgm:pt modelId="{A098E384-E571-4E0E-9F03-FD2F07325C4E}" type="parTrans" cxnId="{374453F9-2508-4466-BF4B-77A070F0E37B}">
      <dgm:prSet/>
      <dgm:spPr/>
      <dgm:t>
        <a:bodyPr/>
        <a:lstStyle/>
        <a:p>
          <a:endParaRPr lang="fr-FR"/>
        </a:p>
      </dgm:t>
    </dgm:pt>
    <dgm:pt modelId="{4477FD86-6140-4BB2-9924-20BEBF8F3E25}" type="sibTrans" cxnId="{374453F9-2508-4466-BF4B-77A070F0E37B}">
      <dgm:prSet/>
      <dgm:spPr/>
      <dgm:t>
        <a:bodyPr/>
        <a:lstStyle/>
        <a:p>
          <a:endParaRPr lang="fr-FR"/>
        </a:p>
      </dgm:t>
    </dgm:pt>
    <dgm:pt modelId="{881255C9-214D-4E47-BF3C-94670B6C0952}">
      <dgm:prSet phldrT="[Texte]"/>
      <dgm:spPr>
        <a:effectLst>
          <a:glow rad="127000">
            <a:schemeClr val="accent4">
              <a:lumMod val="75000"/>
            </a:schemeClr>
          </a:glow>
        </a:effectLst>
      </dgm:spPr>
      <dgm:t>
        <a:bodyPr/>
        <a:lstStyle/>
        <a:p>
          <a:r>
            <a:rPr lang="fr-FR" dirty="0"/>
            <a:t> </a:t>
          </a:r>
        </a:p>
      </dgm:t>
    </dgm:pt>
    <dgm:pt modelId="{841FD030-54CD-4986-B00C-376BF7DD1B42}" type="parTrans" cxnId="{40534811-93E1-49BE-A79A-CFC9593E09B7}">
      <dgm:prSet/>
      <dgm:spPr/>
      <dgm:t>
        <a:bodyPr/>
        <a:lstStyle/>
        <a:p>
          <a:endParaRPr lang="fr-FR"/>
        </a:p>
      </dgm:t>
    </dgm:pt>
    <dgm:pt modelId="{9D76CFE5-BF67-43C5-97E5-CD104CAC6E61}" type="sibTrans" cxnId="{40534811-93E1-49BE-A79A-CFC9593E09B7}">
      <dgm:prSet/>
      <dgm:spPr/>
      <dgm:t>
        <a:bodyPr/>
        <a:lstStyle/>
        <a:p>
          <a:endParaRPr lang="fr-FR"/>
        </a:p>
      </dgm:t>
    </dgm:pt>
    <dgm:pt modelId="{A781022F-0A49-46E7-9FF3-E2E61E600AC8}">
      <dgm:prSet phldrT="[Texte]"/>
      <dgm:spPr>
        <a:effectLst>
          <a:glow rad="127000">
            <a:srgbClr val="00B050"/>
          </a:glow>
        </a:effectLst>
      </dgm:spPr>
      <dgm:t>
        <a:bodyPr/>
        <a:lstStyle/>
        <a:p>
          <a:r>
            <a:rPr lang="fr-FR" dirty="0"/>
            <a:t> </a:t>
          </a:r>
        </a:p>
      </dgm:t>
    </dgm:pt>
    <dgm:pt modelId="{EAFDD35A-35D0-41FD-8D4B-A8913C4911AC}" type="parTrans" cxnId="{1D558A2B-53E2-4A53-BAA8-7244E2CF67FB}">
      <dgm:prSet/>
      <dgm:spPr/>
      <dgm:t>
        <a:bodyPr/>
        <a:lstStyle/>
        <a:p>
          <a:endParaRPr lang="fr-FR"/>
        </a:p>
      </dgm:t>
    </dgm:pt>
    <dgm:pt modelId="{024E0DC0-11E8-4080-AD35-4DA0C488992A}" type="sibTrans" cxnId="{1D558A2B-53E2-4A53-BAA8-7244E2CF67FB}">
      <dgm:prSet/>
      <dgm:spPr/>
      <dgm:t>
        <a:bodyPr/>
        <a:lstStyle/>
        <a:p>
          <a:endParaRPr lang="fr-FR"/>
        </a:p>
      </dgm:t>
    </dgm:pt>
    <dgm:pt modelId="{F04223DB-DA00-464E-92C0-DC8E4CBFC5C1}">
      <dgm:prSet phldrT="[Texte]"/>
      <dgm:spPr>
        <a:effectLst>
          <a:glow rad="127000">
            <a:srgbClr val="FFFF00"/>
          </a:glow>
        </a:effectLst>
      </dgm:spPr>
      <dgm:t>
        <a:bodyPr/>
        <a:lstStyle/>
        <a:p>
          <a:endParaRPr lang="fr-FR" dirty="0"/>
        </a:p>
      </dgm:t>
    </dgm:pt>
    <dgm:pt modelId="{E91A56FF-CD5D-48FA-AC6C-2070B84B761D}" type="parTrans" cxnId="{51094016-5748-48DE-B4D2-39BF2051AE94}">
      <dgm:prSet/>
      <dgm:spPr/>
      <dgm:t>
        <a:bodyPr/>
        <a:lstStyle/>
        <a:p>
          <a:endParaRPr lang="fr-FR"/>
        </a:p>
      </dgm:t>
    </dgm:pt>
    <dgm:pt modelId="{C2C90A31-810E-4A26-98CA-DAA081A525E0}" type="sibTrans" cxnId="{51094016-5748-48DE-B4D2-39BF2051AE94}">
      <dgm:prSet/>
      <dgm:spPr/>
      <dgm:t>
        <a:bodyPr/>
        <a:lstStyle/>
        <a:p>
          <a:endParaRPr lang="fr-FR"/>
        </a:p>
      </dgm:t>
    </dgm:pt>
    <dgm:pt modelId="{3627AC1C-31C7-421B-B17D-FC38BB069017}">
      <dgm:prSet phldrT="[Texte]"/>
      <dgm:spPr>
        <a:effectLst>
          <a:glow rad="127000">
            <a:srgbClr val="00B0F0"/>
          </a:glow>
        </a:effectLst>
      </dgm:spPr>
      <dgm:t>
        <a:bodyPr/>
        <a:lstStyle/>
        <a:p>
          <a:endParaRPr lang="fr-FR" dirty="0"/>
        </a:p>
      </dgm:t>
    </dgm:pt>
    <dgm:pt modelId="{FEC7D8A9-FB1D-4006-95C2-DB25CC5A0B7A}" type="parTrans" cxnId="{1A5D36FD-2635-44DE-AFE4-E5A8B9E3613C}">
      <dgm:prSet/>
      <dgm:spPr/>
      <dgm:t>
        <a:bodyPr/>
        <a:lstStyle/>
        <a:p>
          <a:endParaRPr lang="fr-FR"/>
        </a:p>
      </dgm:t>
    </dgm:pt>
    <dgm:pt modelId="{4E8B8568-B7CE-495A-A167-455B37730A2C}" type="sibTrans" cxnId="{1A5D36FD-2635-44DE-AFE4-E5A8B9E3613C}">
      <dgm:prSet/>
      <dgm:spPr/>
      <dgm:t>
        <a:bodyPr/>
        <a:lstStyle/>
        <a:p>
          <a:endParaRPr lang="fr-FR"/>
        </a:p>
      </dgm:t>
    </dgm:pt>
    <dgm:pt modelId="{83A98536-BB50-4F92-96DA-6B87E6A3921C}" type="pres">
      <dgm:prSet presAssocID="{95C9C909-5D08-4612-B916-6DD77691DC68}" presName="Name0" presStyleCnt="0">
        <dgm:presLayoutVars>
          <dgm:chMax val="1"/>
          <dgm:dir/>
          <dgm:animLvl val="ctr"/>
          <dgm:resizeHandles val="exact"/>
        </dgm:presLayoutVars>
      </dgm:prSet>
      <dgm:spPr/>
    </dgm:pt>
    <dgm:pt modelId="{36845F7F-30E8-4EFF-85E7-6B6202FE82A9}" type="pres">
      <dgm:prSet presAssocID="{DE47E8E7-A89C-4FE6-89BB-3392F131A884}" presName="centerShape" presStyleLbl="node0" presStyleIdx="0" presStyleCnt="1"/>
      <dgm:spPr/>
    </dgm:pt>
    <dgm:pt modelId="{22E70B1A-CD94-4AEA-8BAF-04D35A73D13A}" type="pres">
      <dgm:prSet presAssocID="{9B800005-31F0-49DC-A6A0-A60A31122BC4}" presName="node" presStyleLbl="node1" presStyleIdx="0" presStyleCnt="6">
        <dgm:presLayoutVars>
          <dgm:bulletEnabled val="1"/>
        </dgm:presLayoutVars>
      </dgm:prSet>
      <dgm:spPr>
        <a:prstGeom prst="flowChartMerge">
          <a:avLst/>
        </a:prstGeom>
      </dgm:spPr>
    </dgm:pt>
    <dgm:pt modelId="{8251273D-776D-4A21-AC8A-C81728C80709}" type="pres">
      <dgm:prSet presAssocID="{9B800005-31F0-49DC-A6A0-A60A31122BC4}" presName="dummy" presStyleCnt="0"/>
      <dgm:spPr/>
    </dgm:pt>
    <dgm:pt modelId="{819A22B6-4B18-455F-979C-02280C7A1383}" type="pres">
      <dgm:prSet presAssocID="{1E9F0025-7BC1-4A7C-982C-8DE6001E88C6}" presName="sibTrans" presStyleLbl="sibTrans2D1" presStyleIdx="0" presStyleCnt="6"/>
      <dgm:spPr/>
    </dgm:pt>
    <dgm:pt modelId="{3A891755-FE2F-4AD7-B75F-C73BA7A5DC91}" type="pres">
      <dgm:prSet presAssocID="{E46CBD41-B643-4240-BB8F-675E7459CC35}" presName="node" presStyleLbl="node1" presStyleIdx="1" presStyleCnt="6">
        <dgm:presLayoutVars>
          <dgm:bulletEnabled val="1"/>
        </dgm:presLayoutVars>
      </dgm:prSet>
      <dgm:spPr>
        <a:prstGeom prst="flowChartExtract">
          <a:avLst/>
        </a:prstGeom>
      </dgm:spPr>
    </dgm:pt>
    <dgm:pt modelId="{BF22678F-C4C3-4516-B19B-2AFCBF87E94B}" type="pres">
      <dgm:prSet presAssocID="{E46CBD41-B643-4240-BB8F-675E7459CC35}" presName="dummy" presStyleCnt="0"/>
      <dgm:spPr/>
    </dgm:pt>
    <dgm:pt modelId="{35AAF132-7729-4682-8FF5-B3A6F3BBCCBE}" type="pres">
      <dgm:prSet presAssocID="{4477FD86-6140-4BB2-9924-20BEBF8F3E25}" presName="sibTrans" presStyleLbl="sibTrans2D1" presStyleIdx="1" presStyleCnt="6"/>
      <dgm:spPr/>
    </dgm:pt>
    <dgm:pt modelId="{E9CBC0A3-9F3D-49CC-B5AA-3E8FE784B5E6}" type="pres">
      <dgm:prSet presAssocID="{881255C9-214D-4E47-BF3C-94670B6C0952}" presName="node" presStyleLbl="node1" presStyleIdx="2" presStyleCnt="6">
        <dgm:presLayoutVars>
          <dgm:bulletEnabled val="1"/>
        </dgm:presLayoutVars>
      </dgm:prSet>
      <dgm:spPr>
        <a:prstGeom prst="flowChartMerge">
          <a:avLst/>
        </a:prstGeom>
      </dgm:spPr>
    </dgm:pt>
    <dgm:pt modelId="{A86C6588-725F-4242-B563-EAA51F425E70}" type="pres">
      <dgm:prSet presAssocID="{881255C9-214D-4E47-BF3C-94670B6C0952}" presName="dummy" presStyleCnt="0"/>
      <dgm:spPr/>
    </dgm:pt>
    <dgm:pt modelId="{07E7E7EE-3FCD-440D-AE92-B5F149D53AFF}" type="pres">
      <dgm:prSet presAssocID="{9D76CFE5-BF67-43C5-97E5-CD104CAC6E61}" presName="sibTrans" presStyleLbl="sibTrans2D1" presStyleIdx="2" presStyleCnt="6"/>
      <dgm:spPr/>
    </dgm:pt>
    <dgm:pt modelId="{356B3BCE-3EAA-4DFC-9491-B21AC7672E3B}" type="pres">
      <dgm:prSet presAssocID="{A781022F-0A49-46E7-9FF3-E2E61E600AC8}" presName="node" presStyleLbl="node1" presStyleIdx="3" presStyleCnt="6">
        <dgm:presLayoutVars>
          <dgm:bulletEnabled val="1"/>
        </dgm:presLayoutVars>
      </dgm:prSet>
      <dgm:spPr>
        <a:prstGeom prst="flowChartExtract">
          <a:avLst/>
        </a:prstGeom>
      </dgm:spPr>
    </dgm:pt>
    <dgm:pt modelId="{4E131AC5-3982-4A85-85A5-E7E9FB01F942}" type="pres">
      <dgm:prSet presAssocID="{A781022F-0A49-46E7-9FF3-E2E61E600AC8}" presName="dummy" presStyleCnt="0"/>
      <dgm:spPr/>
    </dgm:pt>
    <dgm:pt modelId="{7BB90763-EC91-4BF8-94B0-1B228BD893AA}" type="pres">
      <dgm:prSet presAssocID="{024E0DC0-11E8-4080-AD35-4DA0C488992A}" presName="sibTrans" presStyleLbl="sibTrans2D1" presStyleIdx="3" presStyleCnt="6"/>
      <dgm:spPr/>
    </dgm:pt>
    <dgm:pt modelId="{9F287B8E-FE4E-4E62-8195-1F96AF189D58}" type="pres">
      <dgm:prSet presAssocID="{3627AC1C-31C7-421B-B17D-FC38BB069017}" presName="node" presStyleLbl="node1" presStyleIdx="4" presStyleCnt="6">
        <dgm:presLayoutVars>
          <dgm:bulletEnabled val="1"/>
        </dgm:presLayoutVars>
      </dgm:prSet>
      <dgm:spPr>
        <a:prstGeom prst="flowChartMerge">
          <a:avLst/>
        </a:prstGeom>
      </dgm:spPr>
    </dgm:pt>
    <dgm:pt modelId="{26AF0C2A-2343-45C0-9D52-5B3F692F722A}" type="pres">
      <dgm:prSet presAssocID="{3627AC1C-31C7-421B-B17D-FC38BB069017}" presName="dummy" presStyleCnt="0"/>
      <dgm:spPr/>
    </dgm:pt>
    <dgm:pt modelId="{7633E305-4D95-4DD8-8691-B0C6ACBCC6BE}" type="pres">
      <dgm:prSet presAssocID="{4E8B8568-B7CE-495A-A167-455B37730A2C}" presName="sibTrans" presStyleLbl="sibTrans2D1" presStyleIdx="4" presStyleCnt="6"/>
      <dgm:spPr/>
    </dgm:pt>
    <dgm:pt modelId="{D3985C06-5188-43A6-8580-05E148FD30C4}" type="pres">
      <dgm:prSet presAssocID="{F04223DB-DA00-464E-92C0-DC8E4CBFC5C1}" presName="node" presStyleLbl="node1" presStyleIdx="5" presStyleCnt="6">
        <dgm:presLayoutVars>
          <dgm:bulletEnabled val="1"/>
        </dgm:presLayoutVars>
      </dgm:prSet>
      <dgm:spPr>
        <a:prstGeom prst="flowChartExtract">
          <a:avLst/>
        </a:prstGeom>
      </dgm:spPr>
    </dgm:pt>
    <dgm:pt modelId="{08E472FF-7B69-4070-9DAD-3167FF11CC40}" type="pres">
      <dgm:prSet presAssocID="{F04223DB-DA00-464E-92C0-DC8E4CBFC5C1}" presName="dummy" presStyleCnt="0"/>
      <dgm:spPr/>
    </dgm:pt>
    <dgm:pt modelId="{21346BD9-B6B4-4A09-A4D1-6A0CD2C829FD}" type="pres">
      <dgm:prSet presAssocID="{C2C90A31-810E-4A26-98CA-DAA081A525E0}" presName="sibTrans" presStyleLbl="sibTrans2D1" presStyleIdx="5" presStyleCnt="6"/>
      <dgm:spPr/>
    </dgm:pt>
  </dgm:ptLst>
  <dgm:cxnLst>
    <dgm:cxn modelId="{F6674707-C9FC-4C45-B813-82C99EED956F}" type="presOf" srcId="{024E0DC0-11E8-4080-AD35-4DA0C488992A}" destId="{7BB90763-EC91-4BF8-94B0-1B228BD893AA}" srcOrd="0" destOrd="0" presId="urn:microsoft.com/office/officeart/2005/8/layout/radial6"/>
    <dgm:cxn modelId="{40534811-93E1-49BE-A79A-CFC9593E09B7}" srcId="{DE47E8E7-A89C-4FE6-89BB-3392F131A884}" destId="{881255C9-214D-4E47-BF3C-94670B6C0952}" srcOrd="2" destOrd="0" parTransId="{841FD030-54CD-4986-B00C-376BF7DD1B42}" sibTransId="{9D76CFE5-BF67-43C5-97E5-CD104CAC6E61}"/>
    <dgm:cxn modelId="{51094016-5748-48DE-B4D2-39BF2051AE94}" srcId="{DE47E8E7-A89C-4FE6-89BB-3392F131A884}" destId="{F04223DB-DA00-464E-92C0-DC8E4CBFC5C1}" srcOrd="5" destOrd="0" parTransId="{E91A56FF-CD5D-48FA-AC6C-2070B84B761D}" sibTransId="{C2C90A31-810E-4A26-98CA-DAA081A525E0}"/>
    <dgm:cxn modelId="{D90F661C-1828-4EEF-8860-09AC4468C014}" type="presOf" srcId="{4E8B8568-B7CE-495A-A167-455B37730A2C}" destId="{7633E305-4D95-4DD8-8691-B0C6ACBCC6BE}" srcOrd="0" destOrd="0" presId="urn:microsoft.com/office/officeart/2005/8/layout/radial6"/>
    <dgm:cxn modelId="{8E688A1F-E076-47FE-9E39-69C8A34D0392}" srcId="{95C9C909-5D08-4612-B916-6DD77691DC68}" destId="{DE47E8E7-A89C-4FE6-89BB-3392F131A884}" srcOrd="0" destOrd="0" parTransId="{208C6616-36E9-4132-8263-36EDFD041524}" sibTransId="{9073FBF7-5D7F-47A8-8A9A-1A0DA9FA60CD}"/>
    <dgm:cxn modelId="{1D558A2B-53E2-4A53-BAA8-7244E2CF67FB}" srcId="{DE47E8E7-A89C-4FE6-89BB-3392F131A884}" destId="{A781022F-0A49-46E7-9FF3-E2E61E600AC8}" srcOrd="3" destOrd="0" parTransId="{EAFDD35A-35D0-41FD-8D4B-A8913C4911AC}" sibTransId="{024E0DC0-11E8-4080-AD35-4DA0C488992A}"/>
    <dgm:cxn modelId="{3887E864-115C-4382-8A43-491B62EFE730}" type="presOf" srcId="{3627AC1C-31C7-421B-B17D-FC38BB069017}" destId="{9F287B8E-FE4E-4E62-8195-1F96AF189D58}" srcOrd="0" destOrd="0" presId="urn:microsoft.com/office/officeart/2005/8/layout/radial6"/>
    <dgm:cxn modelId="{25705A48-979B-44A6-87A1-9B6722172949}" type="presOf" srcId="{1E9F0025-7BC1-4A7C-982C-8DE6001E88C6}" destId="{819A22B6-4B18-455F-979C-02280C7A1383}" srcOrd="0" destOrd="0" presId="urn:microsoft.com/office/officeart/2005/8/layout/radial6"/>
    <dgm:cxn modelId="{C107AE54-7774-4E74-BBA9-940A52B0A396}" type="presOf" srcId="{F04223DB-DA00-464E-92C0-DC8E4CBFC5C1}" destId="{D3985C06-5188-43A6-8580-05E148FD30C4}" srcOrd="0" destOrd="0" presId="urn:microsoft.com/office/officeart/2005/8/layout/radial6"/>
    <dgm:cxn modelId="{2E281C87-6F92-43E2-BFEC-D4F442B815E6}" srcId="{DE47E8E7-A89C-4FE6-89BB-3392F131A884}" destId="{9B800005-31F0-49DC-A6A0-A60A31122BC4}" srcOrd="0" destOrd="0" parTransId="{4D3D40FC-BFBA-423D-80C2-5635BE1BF892}" sibTransId="{1E9F0025-7BC1-4A7C-982C-8DE6001E88C6}"/>
    <dgm:cxn modelId="{203AE698-F3A3-4870-89B3-96AD93B3DDFA}" type="presOf" srcId="{4477FD86-6140-4BB2-9924-20BEBF8F3E25}" destId="{35AAF132-7729-4682-8FF5-B3A6F3BBCCBE}" srcOrd="0" destOrd="0" presId="urn:microsoft.com/office/officeart/2005/8/layout/radial6"/>
    <dgm:cxn modelId="{F28C5AAA-E39B-43FF-B927-DF400469C7EE}" type="presOf" srcId="{DE47E8E7-A89C-4FE6-89BB-3392F131A884}" destId="{36845F7F-30E8-4EFF-85E7-6B6202FE82A9}" srcOrd="0" destOrd="0" presId="urn:microsoft.com/office/officeart/2005/8/layout/radial6"/>
    <dgm:cxn modelId="{2DBDF8C6-2A97-48FB-BE37-A0ACAFF18EFB}" type="presOf" srcId="{E46CBD41-B643-4240-BB8F-675E7459CC35}" destId="{3A891755-FE2F-4AD7-B75F-C73BA7A5DC91}" srcOrd="0" destOrd="0" presId="urn:microsoft.com/office/officeart/2005/8/layout/radial6"/>
    <dgm:cxn modelId="{B444E1D2-0984-4D77-9B25-60EA4E093D4E}" type="presOf" srcId="{881255C9-214D-4E47-BF3C-94670B6C0952}" destId="{E9CBC0A3-9F3D-49CC-B5AA-3E8FE784B5E6}" srcOrd="0" destOrd="0" presId="urn:microsoft.com/office/officeart/2005/8/layout/radial6"/>
    <dgm:cxn modelId="{E8E3AADB-5E90-482F-8EAE-1655FFEA1CF8}" type="presOf" srcId="{C2C90A31-810E-4A26-98CA-DAA081A525E0}" destId="{21346BD9-B6B4-4A09-A4D1-6A0CD2C829FD}" srcOrd="0" destOrd="0" presId="urn:microsoft.com/office/officeart/2005/8/layout/radial6"/>
    <dgm:cxn modelId="{08CF4DE4-99B9-4FFF-A4B9-C0001DC9339A}" type="presOf" srcId="{A781022F-0A49-46E7-9FF3-E2E61E600AC8}" destId="{356B3BCE-3EAA-4DFC-9491-B21AC7672E3B}" srcOrd="0" destOrd="0" presId="urn:microsoft.com/office/officeart/2005/8/layout/radial6"/>
    <dgm:cxn modelId="{7E5BA3E4-4617-4A2B-BF27-15EDD1504EE0}" type="presOf" srcId="{9D76CFE5-BF67-43C5-97E5-CD104CAC6E61}" destId="{07E7E7EE-3FCD-440D-AE92-B5F149D53AFF}" srcOrd="0" destOrd="0" presId="urn:microsoft.com/office/officeart/2005/8/layout/radial6"/>
    <dgm:cxn modelId="{6ECDF7ED-C699-44E9-8B6C-C1EE6DE39EB8}" type="presOf" srcId="{9B800005-31F0-49DC-A6A0-A60A31122BC4}" destId="{22E70B1A-CD94-4AEA-8BAF-04D35A73D13A}" srcOrd="0" destOrd="0" presId="urn:microsoft.com/office/officeart/2005/8/layout/radial6"/>
    <dgm:cxn modelId="{D3AA70F5-3D72-43C8-B768-45F3AE4D0A02}" type="presOf" srcId="{95C9C909-5D08-4612-B916-6DD77691DC68}" destId="{83A98536-BB50-4F92-96DA-6B87E6A3921C}" srcOrd="0" destOrd="0" presId="urn:microsoft.com/office/officeart/2005/8/layout/radial6"/>
    <dgm:cxn modelId="{374453F9-2508-4466-BF4B-77A070F0E37B}" srcId="{DE47E8E7-A89C-4FE6-89BB-3392F131A884}" destId="{E46CBD41-B643-4240-BB8F-675E7459CC35}" srcOrd="1" destOrd="0" parTransId="{A098E384-E571-4E0E-9F03-FD2F07325C4E}" sibTransId="{4477FD86-6140-4BB2-9924-20BEBF8F3E25}"/>
    <dgm:cxn modelId="{1A5D36FD-2635-44DE-AFE4-E5A8B9E3613C}" srcId="{DE47E8E7-A89C-4FE6-89BB-3392F131A884}" destId="{3627AC1C-31C7-421B-B17D-FC38BB069017}" srcOrd="4" destOrd="0" parTransId="{FEC7D8A9-FB1D-4006-95C2-DB25CC5A0B7A}" sibTransId="{4E8B8568-B7CE-495A-A167-455B37730A2C}"/>
    <dgm:cxn modelId="{360A0DF9-4CF5-4BE1-AEBA-2669687DC1AC}" type="presParOf" srcId="{83A98536-BB50-4F92-96DA-6B87E6A3921C}" destId="{36845F7F-30E8-4EFF-85E7-6B6202FE82A9}" srcOrd="0" destOrd="0" presId="urn:microsoft.com/office/officeart/2005/8/layout/radial6"/>
    <dgm:cxn modelId="{09323B41-3A65-4BD2-A4F7-7FDC6FA4E9B8}" type="presParOf" srcId="{83A98536-BB50-4F92-96DA-6B87E6A3921C}" destId="{22E70B1A-CD94-4AEA-8BAF-04D35A73D13A}" srcOrd="1" destOrd="0" presId="urn:microsoft.com/office/officeart/2005/8/layout/radial6"/>
    <dgm:cxn modelId="{E3FCA005-4D60-421E-A1FA-4C5328217850}" type="presParOf" srcId="{83A98536-BB50-4F92-96DA-6B87E6A3921C}" destId="{8251273D-776D-4A21-AC8A-C81728C80709}" srcOrd="2" destOrd="0" presId="urn:microsoft.com/office/officeart/2005/8/layout/radial6"/>
    <dgm:cxn modelId="{76F944BB-B094-4B8D-9785-5BBECBF56BB7}" type="presParOf" srcId="{83A98536-BB50-4F92-96DA-6B87E6A3921C}" destId="{819A22B6-4B18-455F-979C-02280C7A1383}" srcOrd="3" destOrd="0" presId="urn:microsoft.com/office/officeart/2005/8/layout/radial6"/>
    <dgm:cxn modelId="{40166EDC-184A-47FC-8224-0A3BEFB6B831}" type="presParOf" srcId="{83A98536-BB50-4F92-96DA-6B87E6A3921C}" destId="{3A891755-FE2F-4AD7-B75F-C73BA7A5DC91}" srcOrd="4" destOrd="0" presId="urn:microsoft.com/office/officeart/2005/8/layout/radial6"/>
    <dgm:cxn modelId="{0FE0226F-BD50-4A3D-99E4-1890A5698AC8}" type="presParOf" srcId="{83A98536-BB50-4F92-96DA-6B87E6A3921C}" destId="{BF22678F-C4C3-4516-B19B-2AFCBF87E94B}" srcOrd="5" destOrd="0" presId="urn:microsoft.com/office/officeart/2005/8/layout/radial6"/>
    <dgm:cxn modelId="{0C1997EF-F942-4FD2-875F-0623E5CD2BF5}" type="presParOf" srcId="{83A98536-BB50-4F92-96DA-6B87E6A3921C}" destId="{35AAF132-7729-4682-8FF5-B3A6F3BBCCBE}" srcOrd="6" destOrd="0" presId="urn:microsoft.com/office/officeart/2005/8/layout/radial6"/>
    <dgm:cxn modelId="{96A4D00B-1B3B-4214-B229-7FC6AB05E40D}" type="presParOf" srcId="{83A98536-BB50-4F92-96DA-6B87E6A3921C}" destId="{E9CBC0A3-9F3D-49CC-B5AA-3E8FE784B5E6}" srcOrd="7" destOrd="0" presId="urn:microsoft.com/office/officeart/2005/8/layout/radial6"/>
    <dgm:cxn modelId="{638F61CA-764D-429F-81D5-6AFC2EFB6095}" type="presParOf" srcId="{83A98536-BB50-4F92-96DA-6B87E6A3921C}" destId="{A86C6588-725F-4242-B563-EAA51F425E70}" srcOrd="8" destOrd="0" presId="urn:microsoft.com/office/officeart/2005/8/layout/radial6"/>
    <dgm:cxn modelId="{E5A3FE33-5282-4E75-850B-5CD7F0913871}" type="presParOf" srcId="{83A98536-BB50-4F92-96DA-6B87E6A3921C}" destId="{07E7E7EE-3FCD-440D-AE92-B5F149D53AFF}" srcOrd="9" destOrd="0" presId="urn:microsoft.com/office/officeart/2005/8/layout/radial6"/>
    <dgm:cxn modelId="{9C57A9E4-4289-46B6-9FAA-3D11EAFE62BC}" type="presParOf" srcId="{83A98536-BB50-4F92-96DA-6B87E6A3921C}" destId="{356B3BCE-3EAA-4DFC-9491-B21AC7672E3B}" srcOrd="10" destOrd="0" presId="urn:microsoft.com/office/officeart/2005/8/layout/radial6"/>
    <dgm:cxn modelId="{F8B9A8D8-B71E-4738-AA2A-BB69EC43927A}" type="presParOf" srcId="{83A98536-BB50-4F92-96DA-6B87E6A3921C}" destId="{4E131AC5-3982-4A85-85A5-E7E9FB01F942}" srcOrd="11" destOrd="0" presId="urn:microsoft.com/office/officeart/2005/8/layout/radial6"/>
    <dgm:cxn modelId="{B4611BC6-26F2-4D82-AD49-5E2CADE04541}" type="presParOf" srcId="{83A98536-BB50-4F92-96DA-6B87E6A3921C}" destId="{7BB90763-EC91-4BF8-94B0-1B228BD893AA}" srcOrd="12" destOrd="0" presId="urn:microsoft.com/office/officeart/2005/8/layout/radial6"/>
    <dgm:cxn modelId="{724FB06D-6E6B-4BD6-95F9-46895E3333C8}" type="presParOf" srcId="{83A98536-BB50-4F92-96DA-6B87E6A3921C}" destId="{9F287B8E-FE4E-4E62-8195-1F96AF189D58}" srcOrd="13" destOrd="0" presId="urn:microsoft.com/office/officeart/2005/8/layout/radial6"/>
    <dgm:cxn modelId="{7B548E53-5827-4A97-997F-C314177CED28}" type="presParOf" srcId="{83A98536-BB50-4F92-96DA-6B87E6A3921C}" destId="{26AF0C2A-2343-45C0-9D52-5B3F692F722A}" srcOrd="14" destOrd="0" presId="urn:microsoft.com/office/officeart/2005/8/layout/radial6"/>
    <dgm:cxn modelId="{509EED48-09E7-412C-B78A-CCFBBD210EAA}" type="presParOf" srcId="{83A98536-BB50-4F92-96DA-6B87E6A3921C}" destId="{7633E305-4D95-4DD8-8691-B0C6ACBCC6BE}" srcOrd="15" destOrd="0" presId="urn:microsoft.com/office/officeart/2005/8/layout/radial6"/>
    <dgm:cxn modelId="{FCF02DB4-2053-46A7-8D6A-193239F33460}" type="presParOf" srcId="{83A98536-BB50-4F92-96DA-6B87E6A3921C}" destId="{D3985C06-5188-43A6-8580-05E148FD30C4}" srcOrd="16" destOrd="0" presId="urn:microsoft.com/office/officeart/2005/8/layout/radial6"/>
    <dgm:cxn modelId="{AD884F6B-7FB2-4582-BDDD-628B4004AE6A}" type="presParOf" srcId="{83A98536-BB50-4F92-96DA-6B87E6A3921C}" destId="{08E472FF-7B69-4070-9DAD-3167FF11CC40}" srcOrd="17" destOrd="0" presId="urn:microsoft.com/office/officeart/2005/8/layout/radial6"/>
    <dgm:cxn modelId="{EED1C4BC-5D3F-44AA-94B5-50323191778B}" type="presParOf" srcId="{83A98536-BB50-4F92-96DA-6B87E6A3921C}" destId="{21346BD9-B6B4-4A09-A4D1-6A0CD2C829FD}" srcOrd="18" destOrd="0" presId="urn:microsoft.com/office/officeart/2005/8/layout/radial6"/>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AE1EC2C-95A5-4690-B79F-537724F8E747}" type="doc">
      <dgm:prSet loTypeId="urn:microsoft.com/office/officeart/2005/8/layout/bProcess4" loCatId="process" qsTypeId="urn:microsoft.com/office/officeart/2005/8/quickstyle/simple4" qsCatId="simple" csTypeId="urn:microsoft.com/office/officeart/2005/8/colors/accent0_1" csCatId="mainScheme" phldr="1"/>
      <dgm:spPr/>
      <dgm:t>
        <a:bodyPr/>
        <a:lstStyle/>
        <a:p>
          <a:endParaRPr lang="fr-FR"/>
        </a:p>
      </dgm:t>
    </dgm:pt>
    <dgm:pt modelId="{F25C0467-50FA-4B48-87B3-77DB6792B36C}">
      <dgm:prSet phldrT="[Texte]"/>
      <dgm:spPr/>
      <dgm:t>
        <a:bodyPr/>
        <a:lstStyle/>
        <a:p>
          <a:r>
            <a:rPr lang="fr-FR" dirty="0"/>
            <a:t>Indicateurs fiables</a:t>
          </a:r>
        </a:p>
      </dgm:t>
    </dgm:pt>
    <dgm:pt modelId="{0E99A97F-CCAB-473B-A8C8-C41D8C66F5E2}" type="parTrans" cxnId="{5DA9AA3E-AC5F-4AA1-AE3E-1C84F91955E1}">
      <dgm:prSet/>
      <dgm:spPr/>
      <dgm:t>
        <a:bodyPr/>
        <a:lstStyle/>
        <a:p>
          <a:endParaRPr lang="fr-FR"/>
        </a:p>
      </dgm:t>
    </dgm:pt>
    <dgm:pt modelId="{2712ED17-67E2-44DF-8E46-256C3A393964}" type="sibTrans" cxnId="{5DA9AA3E-AC5F-4AA1-AE3E-1C84F91955E1}">
      <dgm:prSet/>
      <dgm:spPr/>
      <dgm:t>
        <a:bodyPr/>
        <a:lstStyle/>
        <a:p>
          <a:endParaRPr lang="fr-FR"/>
        </a:p>
      </dgm:t>
    </dgm:pt>
    <dgm:pt modelId="{0EA2A8D2-FD33-458A-96D2-BB7447DCFE21}">
      <dgm:prSet phldrT="[Texte]"/>
      <dgm:spPr/>
      <dgm:t>
        <a:bodyPr/>
        <a:lstStyle/>
        <a:p>
          <a:r>
            <a:rPr lang="fr-FR" dirty="0"/>
            <a:t>Célébrer les réussites</a:t>
          </a:r>
        </a:p>
      </dgm:t>
    </dgm:pt>
    <dgm:pt modelId="{89064FB4-A9C1-417C-BC92-D7E84985798D}" type="parTrans" cxnId="{3E05DDBE-5B41-4F79-A3C2-0EA99D5ABA59}">
      <dgm:prSet/>
      <dgm:spPr/>
      <dgm:t>
        <a:bodyPr/>
        <a:lstStyle/>
        <a:p>
          <a:endParaRPr lang="fr-FR"/>
        </a:p>
      </dgm:t>
    </dgm:pt>
    <dgm:pt modelId="{05680E06-5FD4-4506-9674-215B4EB75A32}" type="sibTrans" cxnId="{3E05DDBE-5B41-4F79-A3C2-0EA99D5ABA59}">
      <dgm:prSet/>
      <dgm:spPr/>
      <dgm:t>
        <a:bodyPr/>
        <a:lstStyle/>
        <a:p>
          <a:endParaRPr lang="fr-FR"/>
        </a:p>
      </dgm:t>
    </dgm:pt>
    <dgm:pt modelId="{A6EE67ED-F2D9-485C-9BC0-5DF6F5146618}">
      <dgm:prSet phldrT="[Texte]"/>
      <dgm:spPr/>
      <dgm:t>
        <a:bodyPr/>
        <a:lstStyle/>
        <a:p>
          <a:r>
            <a:rPr lang="fr-FR" dirty="0"/>
            <a:t>Identifier les défis</a:t>
          </a:r>
        </a:p>
      </dgm:t>
    </dgm:pt>
    <dgm:pt modelId="{A3260E3C-F1D4-4BE8-9C06-E6B735596E99}" type="parTrans" cxnId="{8A7AA692-319D-4572-85FC-8E3A0C32589A}">
      <dgm:prSet/>
      <dgm:spPr/>
      <dgm:t>
        <a:bodyPr/>
        <a:lstStyle/>
        <a:p>
          <a:endParaRPr lang="fr-FR"/>
        </a:p>
      </dgm:t>
    </dgm:pt>
    <dgm:pt modelId="{6841232F-912F-45E1-B842-3A265322F658}" type="sibTrans" cxnId="{8A7AA692-319D-4572-85FC-8E3A0C32589A}">
      <dgm:prSet/>
      <dgm:spPr/>
      <dgm:t>
        <a:bodyPr/>
        <a:lstStyle/>
        <a:p>
          <a:endParaRPr lang="fr-FR"/>
        </a:p>
      </dgm:t>
    </dgm:pt>
    <dgm:pt modelId="{C4D612D6-3467-4F3E-86D8-B4D1491E7C6F}">
      <dgm:prSet phldrT="[Texte]"/>
      <dgm:spPr/>
      <dgm:t>
        <a:bodyPr/>
        <a:lstStyle/>
        <a:p>
          <a:r>
            <a:rPr lang="fr-FR" dirty="0"/>
            <a:t>Définir des cibles</a:t>
          </a:r>
        </a:p>
      </dgm:t>
    </dgm:pt>
    <dgm:pt modelId="{17888EE0-D3AF-4878-A63D-92B11EB152BD}" type="parTrans" cxnId="{F64ABC7A-BFB7-45CB-A12E-97108BB623F4}">
      <dgm:prSet/>
      <dgm:spPr/>
      <dgm:t>
        <a:bodyPr/>
        <a:lstStyle/>
        <a:p>
          <a:endParaRPr lang="fr-FR"/>
        </a:p>
      </dgm:t>
    </dgm:pt>
    <dgm:pt modelId="{19B53ABB-C9E3-4CE3-A794-F9836E1AACBF}" type="sibTrans" cxnId="{F64ABC7A-BFB7-45CB-A12E-97108BB623F4}">
      <dgm:prSet/>
      <dgm:spPr/>
      <dgm:t>
        <a:bodyPr/>
        <a:lstStyle/>
        <a:p>
          <a:endParaRPr lang="fr-FR"/>
        </a:p>
      </dgm:t>
    </dgm:pt>
    <dgm:pt modelId="{9871FC3D-F969-4211-A461-A7C7938DD93A}">
      <dgm:prSet phldrT="[Texte]"/>
      <dgm:spPr/>
      <dgm:t>
        <a:bodyPr/>
        <a:lstStyle/>
        <a:p>
          <a:r>
            <a:rPr lang="fr-FR" dirty="0"/>
            <a:t>Partager avec l’équipe</a:t>
          </a:r>
        </a:p>
      </dgm:t>
    </dgm:pt>
    <dgm:pt modelId="{55C8CC0D-E48D-48A8-ACA4-EF14807EEBDF}" type="parTrans" cxnId="{35A8539D-B8B9-4E71-9315-F5AA020EA3B8}">
      <dgm:prSet/>
      <dgm:spPr/>
      <dgm:t>
        <a:bodyPr/>
        <a:lstStyle/>
        <a:p>
          <a:endParaRPr lang="fr-FR"/>
        </a:p>
      </dgm:t>
    </dgm:pt>
    <dgm:pt modelId="{6FA5CF2D-63BA-43E3-8638-D1B828233888}" type="sibTrans" cxnId="{35A8539D-B8B9-4E71-9315-F5AA020EA3B8}">
      <dgm:prSet/>
      <dgm:spPr/>
      <dgm:t>
        <a:bodyPr/>
        <a:lstStyle/>
        <a:p>
          <a:endParaRPr lang="fr-FR"/>
        </a:p>
      </dgm:t>
    </dgm:pt>
    <dgm:pt modelId="{981216DA-BA75-49D5-BCAE-22F54D1B2049}">
      <dgm:prSet phldrT="[Texte]"/>
      <dgm:spPr/>
      <dgm:t>
        <a:bodyPr/>
        <a:lstStyle/>
        <a:p>
          <a:r>
            <a:rPr lang="fr-FR" dirty="0"/>
            <a:t>Créer une séquence</a:t>
          </a:r>
        </a:p>
      </dgm:t>
    </dgm:pt>
    <dgm:pt modelId="{85642FB4-50C5-4C7D-90C6-A8B5B8CCF653}" type="parTrans" cxnId="{88641507-F1DD-4031-A1C6-189270C9C913}">
      <dgm:prSet/>
      <dgm:spPr/>
      <dgm:t>
        <a:bodyPr/>
        <a:lstStyle/>
        <a:p>
          <a:endParaRPr lang="fr-FR"/>
        </a:p>
      </dgm:t>
    </dgm:pt>
    <dgm:pt modelId="{76EDDE6F-F5ED-4DB4-B5DF-339BAEF8F02C}" type="sibTrans" cxnId="{88641507-F1DD-4031-A1C6-189270C9C913}">
      <dgm:prSet/>
      <dgm:spPr/>
      <dgm:t>
        <a:bodyPr/>
        <a:lstStyle/>
        <a:p>
          <a:endParaRPr lang="fr-FR"/>
        </a:p>
      </dgm:t>
    </dgm:pt>
    <dgm:pt modelId="{7B85CDA0-34B8-48C1-A441-F7D1E1C60BDC}">
      <dgm:prSet phldrT="[Texte]"/>
      <dgm:spPr/>
      <dgm:t>
        <a:bodyPr/>
        <a:lstStyle/>
        <a:p>
          <a:r>
            <a:rPr lang="fr-FR" dirty="0"/>
            <a:t>Évaluer et garder en mémoire</a:t>
          </a:r>
        </a:p>
      </dgm:t>
    </dgm:pt>
    <dgm:pt modelId="{CB8454F8-5648-406F-B979-550A93B3BBF8}" type="parTrans" cxnId="{4A37198C-B68D-4F16-A43A-D48102D61AB2}">
      <dgm:prSet/>
      <dgm:spPr/>
      <dgm:t>
        <a:bodyPr/>
        <a:lstStyle/>
        <a:p>
          <a:endParaRPr lang="fr-FR"/>
        </a:p>
      </dgm:t>
    </dgm:pt>
    <dgm:pt modelId="{664C5AA2-E519-43C7-A376-C6610E5753A1}" type="sibTrans" cxnId="{4A37198C-B68D-4F16-A43A-D48102D61AB2}">
      <dgm:prSet/>
      <dgm:spPr/>
      <dgm:t>
        <a:bodyPr/>
        <a:lstStyle/>
        <a:p>
          <a:endParaRPr lang="fr-FR"/>
        </a:p>
      </dgm:t>
    </dgm:pt>
    <dgm:pt modelId="{EAA3C641-C32D-4281-B6E1-DA898204BC4A}" type="pres">
      <dgm:prSet presAssocID="{5AE1EC2C-95A5-4690-B79F-537724F8E747}" presName="Name0" presStyleCnt="0">
        <dgm:presLayoutVars>
          <dgm:dir/>
          <dgm:resizeHandles/>
        </dgm:presLayoutVars>
      </dgm:prSet>
      <dgm:spPr/>
    </dgm:pt>
    <dgm:pt modelId="{FB5081E2-445E-430E-9E19-F0C566F17459}" type="pres">
      <dgm:prSet presAssocID="{F25C0467-50FA-4B48-87B3-77DB6792B36C}" presName="compNode" presStyleCnt="0"/>
      <dgm:spPr/>
    </dgm:pt>
    <dgm:pt modelId="{6264E63F-1FBE-4FA7-AAA8-9FA73D3619FC}" type="pres">
      <dgm:prSet presAssocID="{F25C0467-50FA-4B48-87B3-77DB6792B36C}" presName="dummyConnPt" presStyleCnt="0"/>
      <dgm:spPr/>
    </dgm:pt>
    <dgm:pt modelId="{3246F8C9-6105-4B0E-B67B-B8CE29D19FBB}" type="pres">
      <dgm:prSet presAssocID="{F25C0467-50FA-4B48-87B3-77DB6792B36C}" presName="node" presStyleLbl="node1" presStyleIdx="0" presStyleCnt="7">
        <dgm:presLayoutVars>
          <dgm:bulletEnabled val="1"/>
        </dgm:presLayoutVars>
      </dgm:prSet>
      <dgm:spPr/>
    </dgm:pt>
    <dgm:pt modelId="{81E98E87-ABC7-49F0-B1F0-AF2428240E4C}" type="pres">
      <dgm:prSet presAssocID="{2712ED17-67E2-44DF-8E46-256C3A393964}" presName="sibTrans" presStyleLbl="bgSibTrans2D1" presStyleIdx="0" presStyleCnt="6"/>
      <dgm:spPr/>
    </dgm:pt>
    <dgm:pt modelId="{EB9DE8FF-3F8B-4B6B-AE7D-B8EDD6E1D294}" type="pres">
      <dgm:prSet presAssocID="{0EA2A8D2-FD33-458A-96D2-BB7447DCFE21}" presName="compNode" presStyleCnt="0"/>
      <dgm:spPr/>
    </dgm:pt>
    <dgm:pt modelId="{7A473516-91BC-4A91-BF3C-FE7210DBA566}" type="pres">
      <dgm:prSet presAssocID="{0EA2A8D2-FD33-458A-96D2-BB7447DCFE21}" presName="dummyConnPt" presStyleCnt="0"/>
      <dgm:spPr/>
    </dgm:pt>
    <dgm:pt modelId="{9C239298-DFF7-48B7-B989-8BC97B399F09}" type="pres">
      <dgm:prSet presAssocID="{0EA2A8D2-FD33-458A-96D2-BB7447DCFE21}" presName="node" presStyleLbl="node1" presStyleIdx="1" presStyleCnt="7">
        <dgm:presLayoutVars>
          <dgm:bulletEnabled val="1"/>
        </dgm:presLayoutVars>
      </dgm:prSet>
      <dgm:spPr/>
    </dgm:pt>
    <dgm:pt modelId="{809AA3FE-B9FF-450B-AF1D-BB7DE504161D}" type="pres">
      <dgm:prSet presAssocID="{05680E06-5FD4-4506-9674-215B4EB75A32}" presName="sibTrans" presStyleLbl="bgSibTrans2D1" presStyleIdx="1" presStyleCnt="6"/>
      <dgm:spPr/>
    </dgm:pt>
    <dgm:pt modelId="{0C54F693-E36F-4FCA-B915-06C33BE040D7}" type="pres">
      <dgm:prSet presAssocID="{A6EE67ED-F2D9-485C-9BC0-5DF6F5146618}" presName="compNode" presStyleCnt="0"/>
      <dgm:spPr/>
    </dgm:pt>
    <dgm:pt modelId="{DE6E5AD5-1431-490F-BF35-FB4165E659AF}" type="pres">
      <dgm:prSet presAssocID="{A6EE67ED-F2D9-485C-9BC0-5DF6F5146618}" presName="dummyConnPt" presStyleCnt="0"/>
      <dgm:spPr/>
    </dgm:pt>
    <dgm:pt modelId="{930D960F-8604-44F6-922C-708A4BAEE5C9}" type="pres">
      <dgm:prSet presAssocID="{A6EE67ED-F2D9-485C-9BC0-5DF6F5146618}" presName="node" presStyleLbl="node1" presStyleIdx="2" presStyleCnt="7">
        <dgm:presLayoutVars>
          <dgm:bulletEnabled val="1"/>
        </dgm:presLayoutVars>
      </dgm:prSet>
      <dgm:spPr/>
    </dgm:pt>
    <dgm:pt modelId="{369D3313-5B50-43DF-84E7-D15B26D45D08}" type="pres">
      <dgm:prSet presAssocID="{6841232F-912F-45E1-B842-3A265322F658}" presName="sibTrans" presStyleLbl="bgSibTrans2D1" presStyleIdx="2" presStyleCnt="6"/>
      <dgm:spPr/>
    </dgm:pt>
    <dgm:pt modelId="{E8D76901-541A-4010-B8E2-E9F10C9BB982}" type="pres">
      <dgm:prSet presAssocID="{C4D612D6-3467-4F3E-86D8-B4D1491E7C6F}" presName="compNode" presStyleCnt="0"/>
      <dgm:spPr/>
    </dgm:pt>
    <dgm:pt modelId="{0882A033-1842-4F21-950B-A01E297CC771}" type="pres">
      <dgm:prSet presAssocID="{C4D612D6-3467-4F3E-86D8-B4D1491E7C6F}" presName="dummyConnPt" presStyleCnt="0"/>
      <dgm:spPr/>
    </dgm:pt>
    <dgm:pt modelId="{37D93C5D-720A-423E-8F6C-1EEC90F04CF4}" type="pres">
      <dgm:prSet presAssocID="{C4D612D6-3467-4F3E-86D8-B4D1491E7C6F}" presName="node" presStyleLbl="node1" presStyleIdx="3" presStyleCnt="7">
        <dgm:presLayoutVars>
          <dgm:bulletEnabled val="1"/>
        </dgm:presLayoutVars>
      </dgm:prSet>
      <dgm:spPr/>
    </dgm:pt>
    <dgm:pt modelId="{B197273F-81AD-4E3F-AFF1-0DB0A0257961}" type="pres">
      <dgm:prSet presAssocID="{19B53ABB-C9E3-4CE3-A794-F9836E1AACBF}" presName="sibTrans" presStyleLbl="bgSibTrans2D1" presStyleIdx="3" presStyleCnt="6"/>
      <dgm:spPr/>
    </dgm:pt>
    <dgm:pt modelId="{E1F20FE0-6638-4519-825E-A1BF90BF8445}" type="pres">
      <dgm:prSet presAssocID="{9871FC3D-F969-4211-A461-A7C7938DD93A}" presName="compNode" presStyleCnt="0"/>
      <dgm:spPr/>
    </dgm:pt>
    <dgm:pt modelId="{17F3855C-F2AB-4326-AA69-B536FF69FA3F}" type="pres">
      <dgm:prSet presAssocID="{9871FC3D-F969-4211-A461-A7C7938DD93A}" presName="dummyConnPt" presStyleCnt="0"/>
      <dgm:spPr/>
    </dgm:pt>
    <dgm:pt modelId="{A80D0BE7-A872-4274-8C44-3A705299130B}" type="pres">
      <dgm:prSet presAssocID="{9871FC3D-F969-4211-A461-A7C7938DD93A}" presName="node" presStyleLbl="node1" presStyleIdx="4" presStyleCnt="7">
        <dgm:presLayoutVars>
          <dgm:bulletEnabled val="1"/>
        </dgm:presLayoutVars>
      </dgm:prSet>
      <dgm:spPr/>
    </dgm:pt>
    <dgm:pt modelId="{F0BC3D10-AA66-44FF-BF9D-539541D9A3A6}" type="pres">
      <dgm:prSet presAssocID="{6FA5CF2D-63BA-43E3-8638-D1B828233888}" presName="sibTrans" presStyleLbl="bgSibTrans2D1" presStyleIdx="4" presStyleCnt="6"/>
      <dgm:spPr/>
    </dgm:pt>
    <dgm:pt modelId="{B1E0AA15-ED56-409F-9E59-1B579D694524}" type="pres">
      <dgm:prSet presAssocID="{981216DA-BA75-49D5-BCAE-22F54D1B2049}" presName="compNode" presStyleCnt="0"/>
      <dgm:spPr/>
    </dgm:pt>
    <dgm:pt modelId="{CE2F9A5F-62CA-46FD-924E-6ED580582B41}" type="pres">
      <dgm:prSet presAssocID="{981216DA-BA75-49D5-BCAE-22F54D1B2049}" presName="dummyConnPt" presStyleCnt="0"/>
      <dgm:spPr/>
    </dgm:pt>
    <dgm:pt modelId="{63733900-8F83-4D1E-A2BD-B114143C9D64}" type="pres">
      <dgm:prSet presAssocID="{981216DA-BA75-49D5-BCAE-22F54D1B2049}" presName="node" presStyleLbl="node1" presStyleIdx="5" presStyleCnt="7">
        <dgm:presLayoutVars>
          <dgm:bulletEnabled val="1"/>
        </dgm:presLayoutVars>
      </dgm:prSet>
      <dgm:spPr/>
    </dgm:pt>
    <dgm:pt modelId="{A030795F-2235-49B8-BDCB-F8E518EA3957}" type="pres">
      <dgm:prSet presAssocID="{76EDDE6F-F5ED-4DB4-B5DF-339BAEF8F02C}" presName="sibTrans" presStyleLbl="bgSibTrans2D1" presStyleIdx="5" presStyleCnt="6"/>
      <dgm:spPr/>
    </dgm:pt>
    <dgm:pt modelId="{F213D6DD-D9E8-4F7F-BA28-B01D5E24A75C}" type="pres">
      <dgm:prSet presAssocID="{7B85CDA0-34B8-48C1-A441-F7D1E1C60BDC}" presName="compNode" presStyleCnt="0"/>
      <dgm:spPr/>
    </dgm:pt>
    <dgm:pt modelId="{3E23B44B-9C4C-4A7B-856B-19E705516517}" type="pres">
      <dgm:prSet presAssocID="{7B85CDA0-34B8-48C1-A441-F7D1E1C60BDC}" presName="dummyConnPt" presStyleCnt="0"/>
      <dgm:spPr/>
    </dgm:pt>
    <dgm:pt modelId="{86051DCE-6E0A-4C74-984C-260AC8E0935C}" type="pres">
      <dgm:prSet presAssocID="{7B85CDA0-34B8-48C1-A441-F7D1E1C60BDC}" presName="node" presStyleLbl="node1" presStyleIdx="6" presStyleCnt="7">
        <dgm:presLayoutVars>
          <dgm:bulletEnabled val="1"/>
        </dgm:presLayoutVars>
      </dgm:prSet>
      <dgm:spPr/>
    </dgm:pt>
  </dgm:ptLst>
  <dgm:cxnLst>
    <dgm:cxn modelId="{88641507-F1DD-4031-A1C6-189270C9C913}" srcId="{5AE1EC2C-95A5-4690-B79F-537724F8E747}" destId="{981216DA-BA75-49D5-BCAE-22F54D1B2049}" srcOrd="5" destOrd="0" parTransId="{85642FB4-50C5-4C7D-90C6-A8B5B8CCF653}" sibTransId="{76EDDE6F-F5ED-4DB4-B5DF-339BAEF8F02C}"/>
    <dgm:cxn modelId="{BE758E0B-2998-4875-BD78-73942A0AC222}" type="presOf" srcId="{6841232F-912F-45E1-B842-3A265322F658}" destId="{369D3313-5B50-43DF-84E7-D15B26D45D08}" srcOrd="0" destOrd="0" presId="urn:microsoft.com/office/officeart/2005/8/layout/bProcess4"/>
    <dgm:cxn modelId="{55C5FD26-A9A0-44D3-ACBE-0E719D2D9655}" type="presOf" srcId="{981216DA-BA75-49D5-BCAE-22F54D1B2049}" destId="{63733900-8F83-4D1E-A2BD-B114143C9D64}" srcOrd="0" destOrd="0" presId="urn:microsoft.com/office/officeart/2005/8/layout/bProcess4"/>
    <dgm:cxn modelId="{0D06D130-DD60-45CC-BB08-4ECE82CFCDF7}" type="presOf" srcId="{5AE1EC2C-95A5-4690-B79F-537724F8E747}" destId="{EAA3C641-C32D-4281-B6E1-DA898204BC4A}" srcOrd="0" destOrd="0" presId="urn:microsoft.com/office/officeart/2005/8/layout/bProcess4"/>
    <dgm:cxn modelId="{BFC2AC3C-E51A-47E8-9D2E-0F0A0388E79B}" type="presOf" srcId="{A6EE67ED-F2D9-485C-9BC0-5DF6F5146618}" destId="{930D960F-8604-44F6-922C-708A4BAEE5C9}" srcOrd="0" destOrd="0" presId="urn:microsoft.com/office/officeart/2005/8/layout/bProcess4"/>
    <dgm:cxn modelId="{7A0A813E-313E-4BB4-A1D4-700477A9A704}" type="presOf" srcId="{9871FC3D-F969-4211-A461-A7C7938DD93A}" destId="{A80D0BE7-A872-4274-8C44-3A705299130B}" srcOrd="0" destOrd="0" presId="urn:microsoft.com/office/officeart/2005/8/layout/bProcess4"/>
    <dgm:cxn modelId="{5DA9AA3E-AC5F-4AA1-AE3E-1C84F91955E1}" srcId="{5AE1EC2C-95A5-4690-B79F-537724F8E747}" destId="{F25C0467-50FA-4B48-87B3-77DB6792B36C}" srcOrd="0" destOrd="0" parTransId="{0E99A97F-CCAB-473B-A8C8-C41D8C66F5E2}" sibTransId="{2712ED17-67E2-44DF-8E46-256C3A393964}"/>
    <dgm:cxn modelId="{EBBFB842-8CD4-4ECB-A410-7B68C9C1044B}" type="presOf" srcId="{F25C0467-50FA-4B48-87B3-77DB6792B36C}" destId="{3246F8C9-6105-4B0E-B67B-B8CE29D19FBB}" srcOrd="0" destOrd="0" presId="urn:microsoft.com/office/officeart/2005/8/layout/bProcess4"/>
    <dgm:cxn modelId="{B3454647-BA7E-470C-B46D-6BF495921093}" type="presOf" srcId="{7B85CDA0-34B8-48C1-A441-F7D1E1C60BDC}" destId="{86051DCE-6E0A-4C74-984C-260AC8E0935C}" srcOrd="0" destOrd="0" presId="urn:microsoft.com/office/officeart/2005/8/layout/bProcess4"/>
    <dgm:cxn modelId="{09837B57-95F1-4413-87C3-EC0353033E0C}" type="presOf" srcId="{6FA5CF2D-63BA-43E3-8638-D1B828233888}" destId="{F0BC3D10-AA66-44FF-BF9D-539541D9A3A6}" srcOrd="0" destOrd="0" presId="urn:microsoft.com/office/officeart/2005/8/layout/bProcess4"/>
    <dgm:cxn modelId="{F64ABC7A-BFB7-45CB-A12E-97108BB623F4}" srcId="{5AE1EC2C-95A5-4690-B79F-537724F8E747}" destId="{C4D612D6-3467-4F3E-86D8-B4D1491E7C6F}" srcOrd="3" destOrd="0" parTransId="{17888EE0-D3AF-4878-A63D-92B11EB152BD}" sibTransId="{19B53ABB-C9E3-4CE3-A794-F9836E1AACBF}"/>
    <dgm:cxn modelId="{DBF8D586-0424-47E0-A480-505E4CC8B43F}" type="presOf" srcId="{05680E06-5FD4-4506-9674-215B4EB75A32}" destId="{809AA3FE-B9FF-450B-AF1D-BB7DE504161D}" srcOrd="0" destOrd="0" presId="urn:microsoft.com/office/officeart/2005/8/layout/bProcess4"/>
    <dgm:cxn modelId="{4A37198C-B68D-4F16-A43A-D48102D61AB2}" srcId="{5AE1EC2C-95A5-4690-B79F-537724F8E747}" destId="{7B85CDA0-34B8-48C1-A441-F7D1E1C60BDC}" srcOrd="6" destOrd="0" parTransId="{CB8454F8-5648-406F-B979-550A93B3BBF8}" sibTransId="{664C5AA2-E519-43C7-A376-C6610E5753A1}"/>
    <dgm:cxn modelId="{B8050C91-97C8-468C-B062-96A85424962B}" type="presOf" srcId="{0EA2A8D2-FD33-458A-96D2-BB7447DCFE21}" destId="{9C239298-DFF7-48B7-B989-8BC97B399F09}" srcOrd="0" destOrd="0" presId="urn:microsoft.com/office/officeart/2005/8/layout/bProcess4"/>
    <dgm:cxn modelId="{8A7AA692-319D-4572-85FC-8E3A0C32589A}" srcId="{5AE1EC2C-95A5-4690-B79F-537724F8E747}" destId="{A6EE67ED-F2D9-485C-9BC0-5DF6F5146618}" srcOrd="2" destOrd="0" parTransId="{A3260E3C-F1D4-4BE8-9C06-E6B735596E99}" sibTransId="{6841232F-912F-45E1-B842-3A265322F658}"/>
    <dgm:cxn modelId="{35A8539D-B8B9-4E71-9315-F5AA020EA3B8}" srcId="{5AE1EC2C-95A5-4690-B79F-537724F8E747}" destId="{9871FC3D-F969-4211-A461-A7C7938DD93A}" srcOrd="4" destOrd="0" parTransId="{55C8CC0D-E48D-48A8-ACA4-EF14807EEBDF}" sibTransId="{6FA5CF2D-63BA-43E3-8638-D1B828233888}"/>
    <dgm:cxn modelId="{3E05DDBE-5B41-4F79-A3C2-0EA99D5ABA59}" srcId="{5AE1EC2C-95A5-4690-B79F-537724F8E747}" destId="{0EA2A8D2-FD33-458A-96D2-BB7447DCFE21}" srcOrd="1" destOrd="0" parTransId="{89064FB4-A9C1-417C-BC92-D7E84985798D}" sibTransId="{05680E06-5FD4-4506-9674-215B4EB75A32}"/>
    <dgm:cxn modelId="{0806E1BE-DA11-49B0-86EC-DF3F57F1E220}" type="presOf" srcId="{C4D612D6-3467-4F3E-86D8-B4D1491E7C6F}" destId="{37D93C5D-720A-423E-8F6C-1EEC90F04CF4}" srcOrd="0" destOrd="0" presId="urn:microsoft.com/office/officeart/2005/8/layout/bProcess4"/>
    <dgm:cxn modelId="{FDD5F6C4-AE09-4F0C-A1A0-B8388DC49BE8}" type="presOf" srcId="{19B53ABB-C9E3-4CE3-A794-F9836E1AACBF}" destId="{B197273F-81AD-4E3F-AFF1-0DB0A0257961}" srcOrd="0" destOrd="0" presId="urn:microsoft.com/office/officeart/2005/8/layout/bProcess4"/>
    <dgm:cxn modelId="{DAF81FE3-91C1-4FCE-A4E6-FC335F04196D}" type="presOf" srcId="{2712ED17-67E2-44DF-8E46-256C3A393964}" destId="{81E98E87-ABC7-49F0-B1F0-AF2428240E4C}" srcOrd="0" destOrd="0" presId="urn:microsoft.com/office/officeart/2005/8/layout/bProcess4"/>
    <dgm:cxn modelId="{53D4B2FD-93D8-40F5-AA23-6BEA1DC5142F}" type="presOf" srcId="{76EDDE6F-F5ED-4DB4-B5DF-339BAEF8F02C}" destId="{A030795F-2235-49B8-BDCB-F8E518EA3957}" srcOrd="0" destOrd="0" presId="urn:microsoft.com/office/officeart/2005/8/layout/bProcess4"/>
    <dgm:cxn modelId="{5BE36733-D894-434A-B342-952AB73585ED}" type="presParOf" srcId="{EAA3C641-C32D-4281-B6E1-DA898204BC4A}" destId="{FB5081E2-445E-430E-9E19-F0C566F17459}" srcOrd="0" destOrd="0" presId="urn:microsoft.com/office/officeart/2005/8/layout/bProcess4"/>
    <dgm:cxn modelId="{A7333AD7-8EA5-41DA-ADE9-0A8DEA72C178}" type="presParOf" srcId="{FB5081E2-445E-430E-9E19-F0C566F17459}" destId="{6264E63F-1FBE-4FA7-AAA8-9FA73D3619FC}" srcOrd="0" destOrd="0" presId="urn:microsoft.com/office/officeart/2005/8/layout/bProcess4"/>
    <dgm:cxn modelId="{F653FEEB-2944-40FF-B10D-9FFA82C1EEB5}" type="presParOf" srcId="{FB5081E2-445E-430E-9E19-F0C566F17459}" destId="{3246F8C9-6105-4B0E-B67B-B8CE29D19FBB}" srcOrd="1" destOrd="0" presId="urn:microsoft.com/office/officeart/2005/8/layout/bProcess4"/>
    <dgm:cxn modelId="{41C7A2AE-745D-48A2-8ACF-2842BA4C4206}" type="presParOf" srcId="{EAA3C641-C32D-4281-B6E1-DA898204BC4A}" destId="{81E98E87-ABC7-49F0-B1F0-AF2428240E4C}" srcOrd="1" destOrd="0" presId="urn:microsoft.com/office/officeart/2005/8/layout/bProcess4"/>
    <dgm:cxn modelId="{5A34B31B-1F8F-4682-B20D-21838C8373D8}" type="presParOf" srcId="{EAA3C641-C32D-4281-B6E1-DA898204BC4A}" destId="{EB9DE8FF-3F8B-4B6B-AE7D-B8EDD6E1D294}" srcOrd="2" destOrd="0" presId="urn:microsoft.com/office/officeart/2005/8/layout/bProcess4"/>
    <dgm:cxn modelId="{9174570C-7D9D-4328-91B6-DEED4E162ACE}" type="presParOf" srcId="{EB9DE8FF-3F8B-4B6B-AE7D-B8EDD6E1D294}" destId="{7A473516-91BC-4A91-BF3C-FE7210DBA566}" srcOrd="0" destOrd="0" presId="urn:microsoft.com/office/officeart/2005/8/layout/bProcess4"/>
    <dgm:cxn modelId="{083A26E1-44F2-4849-B72D-E2173FFA0ACB}" type="presParOf" srcId="{EB9DE8FF-3F8B-4B6B-AE7D-B8EDD6E1D294}" destId="{9C239298-DFF7-48B7-B989-8BC97B399F09}" srcOrd="1" destOrd="0" presId="urn:microsoft.com/office/officeart/2005/8/layout/bProcess4"/>
    <dgm:cxn modelId="{D4C6104B-C2B0-47B8-B161-279B9E79F312}" type="presParOf" srcId="{EAA3C641-C32D-4281-B6E1-DA898204BC4A}" destId="{809AA3FE-B9FF-450B-AF1D-BB7DE504161D}" srcOrd="3" destOrd="0" presId="urn:microsoft.com/office/officeart/2005/8/layout/bProcess4"/>
    <dgm:cxn modelId="{72F1FB9A-ADC2-4041-9205-AD34897DB699}" type="presParOf" srcId="{EAA3C641-C32D-4281-B6E1-DA898204BC4A}" destId="{0C54F693-E36F-4FCA-B915-06C33BE040D7}" srcOrd="4" destOrd="0" presId="urn:microsoft.com/office/officeart/2005/8/layout/bProcess4"/>
    <dgm:cxn modelId="{BA9978CC-72DA-49CA-8F5B-1510ABB17911}" type="presParOf" srcId="{0C54F693-E36F-4FCA-B915-06C33BE040D7}" destId="{DE6E5AD5-1431-490F-BF35-FB4165E659AF}" srcOrd="0" destOrd="0" presId="urn:microsoft.com/office/officeart/2005/8/layout/bProcess4"/>
    <dgm:cxn modelId="{355A981F-3437-45CD-B4F1-1E353AF6EBB2}" type="presParOf" srcId="{0C54F693-E36F-4FCA-B915-06C33BE040D7}" destId="{930D960F-8604-44F6-922C-708A4BAEE5C9}" srcOrd="1" destOrd="0" presId="urn:microsoft.com/office/officeart/2005/8/layout/bProcess4"/>
    <dgm:cxn modelId="{86C73526-6CC5-4AEC-B63D-0A70B30750CC}" type="presParOf" srcId="{EAA3C641-C32D-4281-B6E1-DA898204BC4A}" destId="{369D3313-5B50-43DF-84E7-D15B26D45D08}" srcOrd="5" destOrd="0" presId="urn:microsoft.com/office/officeart/2005/8/layout/bProcess4"/>
    <dgm:cxn modelId="{5BC7B520-A14A-49B3-8432-E61631364595}" type="presParOf" srcId="{EAA3C641-C32D-4281-B6E1-DA898204BC4A}" destId="{E8D76901-541A-4010-B8E2-E9F10C9BB982}" srcOrd="6" destOrd="0" presId="urn:microsoft.com/office/officeart/2005/8/layout/bProcess4"/>
    <dgm:cxn modelId="{4FBF6F98-31E8-4494-9D8B-3D8241441F3C}" type="presParOf" srcId="{E8D76901-541A-4010-B8E2-E9F10C9BB982}" destId="{0882A033-1842-4F21-950B-A01E297CC771}" srcOrd="0" destOrd="0" presId="urn:microsoft.com/office/officeart/2005/8/layout/bProcess4"/>
    <dgm:cxn modelId="{99858818-8E83-4D92-8017-EE6D95E95C7B}" type="presParOf" srcId="{E8D76901-541A-4010-B8E2-E9F10C9BB982}" destId="{37D93C5D-720A-423E-8F6C-1EEC90F04CF4}" srcOrd="1" destOrd="0" presId="urn:microsoft.com/office/officeart/2005/8/layout/bProcess4"/>
    <dgm:cxn modelId="{E8DA5570-2F10-41C0-B2BF-DE2915F55AE0}" type="presParOf" srcId="{EAA3C641-C32D-4281-B6E1-DA898204BC4A}" destId="{B197273F-81AD-4E3F-AFF1-0DB0A0257961}" srcOrd="7" destOrd="0" presId="urn:microsoft.com/office/officeart/2005/8/layout/bProcess4"/>
    <dgm:cxn modelId="{D78311E6-1FB8-4F9A-ACE4-B4684AF17CFB}" type="presParOf" srcId="{EAA3C641-C32D-4281-B6E1-DA898204BC4A}" destId="{E1F20FE0-6638-4519-825E-A1BF90BF8445}" srcOrd="8" destOrd="0" presId="urn:microsoft.com/office/officeart/2005/8/layout/bProcess4"/>
    <dgm:cxn modelId="{09CEEAB5-1E49-4AE3-B9CF-91E697465BF6}" type="presParOf" srcId="{E1F20FE0-6638-4519-825E-A1BF90BF8445}" destId="{17F3855C-F2AB-4326-AA69-B536FF69FA3F}" srcOrd="0" destOrd="0" presId="urn:microsoft.com/office/officeart/2005/8/layout/bProcess4"/>
    <dgm:cxn modelId="{C82E3A78-0F36-4582-B101-327716D2D9C4}" type="presParOf" srcId="{E1F20FE0-6638-4519-825E-A1BF90BF8445}" destId="{A80D0BE7-A872-4274-8C44-3A705299130B}" srcOrd="1" destOrd="0" presId="urn:microsoft.com/office/officeart/2005/8/layout/bProcess4"/>
    <dgm:cxn modelId="{560340B0-1133-4742-B459-CB870A597DA7}" type="presParOf" srcId="{EAA3C641-C32D-4281-B6E1-DA898204BC4A}" destId="{F0BC3D10-AA66-44FF-BF9D-539541D9A3A6}" srcOrd="9" destOrd="0" presId="urn:microsoft.com/office/officeart/2005/8/layout/bProcess4"/>
    <dgm:cxn modelId="{3398BAC4-8A5C-49AD-9ADE-4BE32F46F4D9}" type="presParOf" srcId="{EAA3C641-C32D-4281-B6E1-DA898204BC4A}" destId="{B1E0AA15-ED56-409F-9E59-1B579D694524}" srcOrd="10" destOrd="0" presId="urn:microsoft.com/office/officeart/2005/8/layout/bProcess4"/>
    <dgm:cxn modelId="{FF7FB6F6-B841-4008-8244-3E2A4839C649}" type="presParOf" srcId="{B1E0AA15-ED56-409F-9E59-1B579D694524}" destId="{CE2F9A5F-62CA-46FD-924E-6ED580582B41}" srcOrd="0" destOrd="0" presId="urn:microsoft.com/office/officeart/2005/8/layout/bProcess4"/>
    <dgm:cxn modelId="{E644106D-2DEE-415A-9034-98418D8D99BC}" type="presParOf" srcId="{B1E0AA15-ED56-409F-9E59-1B579D694524}" destId="{63733900-8F83-4D1E-A2BD-B114143C9D64}" srcOrd="1" destOrd="0" presId="urn:microsoft.com/office/officeart/2005/8/layout/bProcess4"/>
    <dgm:cxn modelId="{25D9B0E5-3D87-4172-8AC3-CA96F2B518B3}" type="presParOf" srcId="{EAA3C641-C32D-4281-B6E1-DA898204BC4A}" destId="{A030795F-2235-49B8-BDCB-F8E518EA3957}" srcOrd="11" destOrd="0" presId="urn:microsoft.com/office/officeart/2005/8/layout/bProcess4"/>
    <dgm:cxn modelId="{3E0B0B6B-19FE-432F-937D-50478710E2B1}" type="presParOf" srcId="{EAA3C641-C32D-4281-B6E1-DA898204BC4A}" destId="{F213D6DD-D9E8-4F7F-BA28-B01D5E24A75C}" srcOrd="12" destOrd="0" presId="urn:microsoft.com/office/officeart/2005/8/layout/bProcess4"/>
    <dgm:cxn modelId="{160DF5C4-25F1-4EB0-A904-E4A948D11884}" type="presParOf" srcId="{F213D6DD-D9E8-4F7F-BA28-B01D5E24A75C}" destId="{3E23B44B-9C4C-4A7B-856B-19E705516517}" srcOrd="0" destOrd="0" presId="urn:microsoft.com/office/officeart/2005/8/layout/bProcess4"/>
    <dgm:cxn modelId="{9EC2A789-52BB-4499-BC65-EC8D150BB039}" type="presParOf" srcId="{F213D6DD-D9E8-4F7F-BA28-B01D5E24A75C}" destId="{86051DCE-6E0A-4C74-984C-260AC8E0935C}"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AE1EC2C-95A5-4690-B79F-537724F8E747}" type="doc">
      <dgm:prSet loTypeId="urn:microsoft.com/office/officeart/2005/8/layout/bProcess4" loCatId="process" qsTypeId="urn:microsoft.com/office/officeart/2005/8/quickstyle/simple4" qsCatId="simple" csTypeId="urn:microsoft.com/office/officeart/2005/8/colors/accent0_1" csCatId="mainScheme" phldr="1"/>
      <dgm:spPr/>
      <dgm:t>
        <a:bodyPr/>
        <a:lstStyle/>
        <a:p>
          <a:endParaRPr lang="fr-FR"/>
        </a:p>
      </dgm:t>
    </dgm:pt>
    <dgm:pt modelId="{F25C0467-50FA-4B48-87B3-77DB6792B36C}">
      <dgm:prSet phldrT="[Texte]"/>
      <dgm:spPr/>
      <dgm:t>
        <a:bodyPr/>
        <a:lstStyle/>
        <a:p>
          <a:r>
            <a:rPr lang="fr-FR" dirty="0"/>
            <a:t>Indicateurs fiables</a:t>
          </a:r>
        </a:p>
      </dgm:t>
    </dgm:pt>
    <dgm:pt modelId="{0E99A97F-CCAB-473B-A8C8-C41D8C66F5E2}" type="parTrans" cxnId="{5DA9AA3E-AC5F-4AA1-AE3E-1C84F91955E1}">
      <dgm:prSet/>
      <dgm:spPr/>
      <dgm:t>
        <a:bodyPr/>
        <a:lstStyle/>
        <a:p>
          <a:endParaRPr lang="fr-FR"/>
        </a:p>
      </dgm:t>
    </dgm:pt>
    <dgm:pt modelId="{2712ED17-67E2-44DF-8E46-256C3A393964}" type="sibTrans" cxnId="{5DA9AA3E-AC5F-4AA1-AE3E-1C84F91955E1}">
      <dgm:prSet/>
      <dgm:spPr/>
      <dgm:t>
        <a:bodyPr/>
        <a:lstStyle/>
        <a:p>
          <a:endParaRPr lang="fr-FR"/>
        </a:p>
      </dgm:t>
    </dgm:pt>
    <dgm:pt modelId="{0EA2A8D2-FD33-458A-96D2-BB7447DCFE21}">
      <dgm:prSet phldrT="[Texte]"/>
      <dgm:spPr/>
      <dgm:t>
        <a:bodyPr/>
        <a:lstStyle/>
        <a:p>
          <a:r>
            <a:rPr lang="fr-FR" dirty="0"/>
            <a:t>Célébrer les réussites</a:t>
          </a:r>
        </a:p>
      </dgm:t>
    </dgm:pt>
    <dgm:pt modelId="{89064FB4-A9C1-417C-BC92-D7E84985798D}" type="parTrans" cxnId="{3E05DDBE-5B41-4F79-A3C2-0EA99D5ABA59}">
      <dgm:prSet/>
      <dgm:spPr/>
      <dgm:t>
        <a:bodyPr/>
        <a:lstStyle/>
        <a:p>
          <a:endParaRPr lang="fr-FR"/>
        </a:p>
      </dgm:t>
    </dgm:pt>
    <dgm:pt modelId="{05680E06-5FD4-4506-9674-215B4EB75A32}" type="sibTrans" cxnId="{3E05DDBE-5B41-4F79-A3C2-0EA99D5ABA59}">
      <dgm:prSet/>
      <dgm:spPr/>
      <dgm:t>
        <a:bodyPr/>
        <a:lstStyle/>
        <a:p>
          <a:endParaRPr lang="fr-FR"/>
        </a:p>
      </dgm:t>
    </dgm:pt>
    <dgm:pt modelId="{A6EE67ED-F2D9-485C-9BC0-5DF6F5146618}">
      <dgm:prSet phldrT="[Texte]"/>
      <dgm:spPr/>
      <dgm:t>
        <a:bodyPr/>
        <a:lstStyle/>
        <a:p>
          <a:r>
            <a:rPr lang="fr-FR" dirty="0"/>
            <a:t>Identifier les défis</a:t>
          </a:r>
        </a:p>
      </dgm:t>
    </dgm:pt>
    <dgm:pt modelId="{A3260E3C-F1D4-4BE8-9C06-E6B735596E99}" type="parTrans" cxnId="{8A7AA692-319D-4572-85FC-8E3A0C32589A}">
      <dgm:prSet/>
      <dgm:spPr/>
      <dgm:t>
        <a:bodyPr/>
        <a:lstStyle/>
        <a:p>
          <a:endParaRPr lang="fr-FR"/>
        </a:p>
      </dgm:t>
    </dgm:pt>
    <dgm:pt modelId="{6841232F-912F-45E1-B842-3A265322F658}" type="sibTrans" cxnId="{8A7AA692-319D-4572-85FC-8E3A0C32589A}">
      <dgm:prSet/>
      <dgm:spPr/>
      <dgm:t>
        <a:bodyPr/>
        <a:lstStyle/>
        <a:p>
          <a:endParaRPr lang="fr-FR"/>
        </a:p>
      </dgm:t>
    </dgm:pt>
    <dgm:pt modelId="{C4D612D6-3467-4F3E-86D8-B4D1491E7C6F}">
      <dgm:prSet phldrT="[Texte]"/>
      <dgm:spPr/>
      <dgm:t>
        <a:bodyPr/>
        <a:lstStyle/>
        <a:p>
          <a:r>
            <a:rPr lang="fr-FR" dirty="0"/>
            <a:t>Définir des cibles</a:t>
          </a:r>
        </a:p>
      </dgm:t>
    </dgm:pt>
    <dgm:pt modelId="{17888EE0-D3AF-4878-A63D-92B11EB152BD}" type="parTrans" cxnId="{F64ABC7A-BFB7-45CB-A12E-97108BB623F4}">
      <dgm:prSet/>
      <dgm:spPr/>
      <dgm:t>
        <a:bodyPr/>
        <a:lstStyle/>
        <a:p>
          <a:endParaRPr lang="fr-FR"/>
        </a:p>
      </dgm:t>
    </dgm:pt>
    <dgm:pt modelId="{19B53ABB-C9E3-4CE3-A794-F9836E1AACBF}" type="sibTrans" cxnId="{F64ABC7A-BFB7-45CB-A12E-97108BB623F4}">
      <dgm:prSet/>
      <dgm:spPr/>
      <dgm:t>
        <a:bodyPr/>
        <a:lstStyle/>
        <a:p>
          <a:endParaRPr lang="fr-FR"/>
        </a:p>
      </dgm:t>
    </dgm:pt>
    <dgm:pt modelId="{9871FC3D-F969-4211-A461-A7C7938DD93A}">
      <dgm:prSet phldrT="[Texte]"/>
      <dgm:spPr/>
      <dgm:t>
        <a:bodyPr/>
        <a:lstStyle/>
        <a:p>
          <a:r>
            <a:rPr lang="fr-FR" dirty="0"/>
            <a:t>Partager avec l’équipe</a:t>
          </a:r>
        </a:p>
      </dgm:t>
    </dgm:pt>
    <dgm:pt modelId="{55C8CC0D-E48D-48A8-ACA4-EF14807EEBDF}" type="parTrans" cxnId="{35A8539D-B8B9-4E71-9315-F5AA020EA3B8}">
      <dgm:prSet/>
      <dgm:spPr/>
      <dgm:t>
        <a:bodyPr/>
        <a:lstStyle/>
        <a:p>
          <a:endParaRPr lang="fr-FR"/>
        </a:p>
      </dgm:t>
    </dgm:pt>
    <dgm:pt modelId="{6FA5CF2D-63BA-43E3-8638-D1B828233888}" type="sibTrans" cxnId="{35A8539D-B8B9-4E71-9315-F5AA020EA3B8}">
      <dgm:prSet/>
      <dgm:spPr/>
      <dgm:t>
        <a:bodyPr/>
        <a:lstStyle/>
        <a:p>
          <a:endParaRPr lang="fr-FR"/>
        </a:p>
      </dgm:t>
    </dgm:pt>
    <dgm:pt modelId="{981216DA-BA75-49D5-BCAE-22F54D1B2049}">
      <dgm:prSet phldrT="[Texte]"/>
      <dgm:spPr/>
      <dgm:t>
        <a:bodyPr/>
        <a:lstStyle/>
        <a:p>
          <a:r>
            <a:rPr lang="fr-FR" dirty="0"/>
            <a:t>Créer une séquence</a:t>
          </a:r>
        </a:p>
      </dgm:t>
    </dgm:pt>
    <dgm:pt modelId="{85642FB4-50C5-4C7D-90C6-A8B5B8CCF653}" type="parTrans" cxnId="{88641507-F1DD-4031-A1C6-189270C9C913}">
      <dgm:prSet/>
      <dgm:spPr/>
      <dgm:t>
        <a:bodyPr/>
        <a:lstStyle/>
        <a:p>
          <a:endParaRPr lang="fr-FR"/>
        </a:p>
      </dgm:t>
    </dgm:pt>
    <dgm:pt modelId="{76EDDE6F-F5ED-4DB4-B5DF-339BAEF8F02C}" type="sibTrans" cxnId="{88641507-F1DD-4031-A1C6-189270C9C913}">
      <dgm:prSet/>
      <dgm:spPr/>
      <dgm:t>
        <a:bodyPr/>
        <a:lstStyle/>
        <a:p>
          <a:endParaRPr lang="fr-FR"/>
        </a:p>
      </dgm:t>
    </dgm:pt>
    <dgm:pt modelId="{7B85CDA0-34B8-48C1-A441-F7D1E1C60BDC}">
      <dgm:prSet phldrT="[Texte]"/>
      <dgm:spPr/>
      <dgm:t>
        <a:bodyPr/>
        <a:lstStyle/>
        <a:p>
          <a:r>
            <a:rPr lang="fr-FR" dirty="0"/>
            <a:t>Évaluer et garder en mémoire</a:t>
          </a:r>
        </a:p>
      </dgm:t>
    </dgm:pt>
    <dgm:pt modelId="{CB8454F8-5648-406F-B979-550A93B3BBF8}" type="parTrans" cxnId="{4A37198C-B68D-4F16-A43A-D48102D61AB2}">
      <dgm:prSet/>
      <dgm:spPr/>
      <dgm:t>
        <a:bodyPr/>
        <a:lstStyle/>
        <a:p>
          <a:endParaRPr lang="fr-FR"/>
        </a:p>
      </dgm:t>
    </dgm:pt>
    <dgm:pt modelId="{664C5AA2-E519-43C7-A376-C6610E5753A1}" type="sibTrans" cxnId="{4A37198C-B68D-4F16-A43A-D48102D61AB2}">
      <dgm:prSet/>
      <dgm:spPr/>
      <dgm:t>
        <a:bodyPr/>
        <a:lstStyle/>
        <a:p>
          <a:endParaRPr lang="fr-FR"/>
        </a:p>
      </dgm:t>
    </dgm:pt>
    <dgm:pt modelId="{EAA3C641-C32D-4281-B6E1-DA898204BC4A}" type="pres">
      <dgm:prSet presAssocID="{5AE1EC2C-95A5-4690-B79F-537724F8E747}" presName="Name0" presStyleCnt="0">
        <dgm:presLayoutVars>
          <dgm:dir/>
          <dgm:resizeHandles/>
        </dgm:presLayoutVars>
      </dgm:prSet>
      <dgm:spPr/>
    </dgm:pt>
    <dgm:pt modelId="{FB5081E2-445E-430E-9E19-F0C566F17459}" type="pres">
      <dgm:prSet presAssocID="{F25C0467-50FA-4B48-87B3-77DB6792B36C}" presName="compNode" presStyleCnt="0"/>
      <dgm:spPr/>
    </dgm:pt>
    <dgm:pt modelId="{6264E63F-1FBE-4FA7-AAA8-9FA73D3619FC}" type="pres">
      <dgm:prSet presAssocID="{F25C0467-50FA-4B48-87B3-77DB6792B36C}" presName="dummyConnPt" presStyleCnt="0"/>
      <dgm:spPr/>
    </dgm:pt>
    <dgm:pt modelId="{3246F8C9-6105-4B0E-B67B-B8CE29D19FBB}" type="pres">
      <dgm:prSet presAssocID="{F25C0467-50FA-4B48-87B3-77DB6792B36C}" presName="node" presStyleLbl="node1" presStyleIdx="0" presStyleCnt="7">
        <dgm:presLayoutVars>
          <dgm:bulletEnabled val="1"/>
        </dgm:presLayoutVars>
      </dgm:prSet>
      <dgm:spPr/>
    </dgm:pt>
    <dgm:pt modelId="{81E98E87-ABC7-49F0-B1F0-AF2428240E4C}" type="pres">
      <dgm:prSet presAssocID="{2712ED17-67E2-44DF-8E46-256C3A393964}" presName="sibTrans" presStyleLbl="bgSibTrans2D1" presStyleIdx="0" presStyleCnt="6"/>
      <dgm:spPr/>
    </dgm:pt>
    <dgm:pt modelId="{EB9DE8FF-3F8B-4B6B-AE7D-B8EDD6E1D294}" type="pres">
      <dgm:prSet presAssocID="{0EA2A8D2-FD33-458A-96D2-BB7447DCFE21}" presName="compNode" presStyleCnt="0"/>
      <dgm:spPr/>
    </dgm:pt>
    <dgm:pt modelId="{7A473516-91BC-4A91-BF3C-FE7210DBA566}" type="pres">
      <dgm:prSet presAssocID="{0EA2A8D2-FD33-458A-96D2-BB7447DCFE21}" presName="dummyConnPt" presStyleCnt="0"/>
      <dgm:spPr/>
    </dgm:pt>
    <dgm:pt modelId="{9C239298-DFF7-48B7-B989-8BC97B399F09}" type="pres">
      <dgm:prSet presAssocID="{0EA2A8D2-FD33-458A-96D2-BB7447DCFE21}" presName="node" presStyleLbl="node1" presStyleIdx="1" presStyleCnt="7">
        <dgm:presLayoutVars>
          <dgm:bulletEnabled val="1"/>
        </dgm:presLayoutVars>
      </dgm:prSet>
      <dgm:spPr/>
    </dgm:pt>
    <dgm:pt modelId="{809AA3FE-B9FF-450B-AF1D-BB7DE504161D}" type="pres">
      <dgm:prSet presAssocID="{05680E06-5FD4-4506-9674-215B4EB75A32}" presName="sibTrans" presStyleLbl="bgSibTrans2D1" presStyleIdx="1" presStyleCnt="6"/>
      <dgm:spPr/>
    </dgm:pt>
    <dgm:pt modelId="{0C54F693-E36F-4FCA-B915-06C33BE040D7}" type="pres">
      <dgm:prSet presAssocID="{A6EE67ED-F2D9-485C-9BC0-5DF6F5146618}" presName="compNode" presStyleCnt="0"/>
      <dgm:spPr/>
    </dgm:pt>
    <dgm:pt modelId="{DE6E5AD5-1431-490F-BF35-FB4165E659AF}" type="pres">
      <dgm:prSet presAssocID="{A6EE67ED-F2D9-485C-9BC0-5DF6F5146618}" presName="dummyConnPt" presStyleCnt="0"/>
      <dgm:spPr/>
    </dgm:pt>
    <dgm:pt modelId="{930D960F-8604-44F6-922C-708A4BAEE5C9}" type="pres">
      <dgm:prSet presAssocID="{A6EE67ED-F2D9-485C-9BC0-5DF6F5146618}" presName="node" presStyleLbl="node1" presStyleIdx="2" presStyleCnt="7">
        <dgm:presLayoutVars>
          <dgm:bulletEnabled val="1"/>
        </dgm:presLayoutVars>
      </dgm:prSet>
      <dgm:spPr/>
    </dgm:pt>
    <dgm:pt modelId="{369D3313-5B50-43DF-84E7-D15B26D45D08}" type="pres">
      <dgm:prSet presAssocID="{6841232F-912F-45E1-B842-3A265322F658}" presName="sibTrans" presStyleLbl="bgSibTrans2D1" presStyleIdx="2" presStyleCnt="6"/>
      <dgm:spPr/>
    </dgm:pt>
    <dgm:pt modelId="{E8D76901-541A-4010-B8E2-E9F10C9BB982}" type="pres">
      <dgm:prSet presAssocID="{C4D612D6-3467-4F3E-86D8-B4D1491E7C6F}" presName="compNode" presStyleCnt="0"/>
      <dgm:spPr/>
    </dgm:pt>
    <dgm:pt modelId="{0882A033-1842-4F21-950B-A01E297CC771}" type="pres">
      <dgm:prSet presAssocID="{C4D612D6-3467-4F3E-86D8-B4D1491E7C6F}" presName="dummyConnPt" presStyleCnt="0"/>
      <dgm:spPr/>
    </dgm:pt>
    <dgm:pt modelId="{37D93C5D-720A-423E-8F6C-1EEC90F04CF4}" type="pres">
      <dgm:prSet presAssocID="{C4D612D6-3467-4F3E-86D8-B4D1491E7C6F}" presName="node" presStyleLbl="node1" presStyleIdx="3" presStyleCnt="7">
        <dgm:presLayoutVars>
          <dgm:bulletEnabled val="1"/>
        </dgm:presLayoutVars>
      </dgm:prSet>
      <dgm:spPr/>
    </dgm:pt>
    <dgm:pt modelId="{B197273F-81AD-4E3F-AFF1-0DB0A0257961}" type="pres">
      <dgm:prSet presAssocID="{19B53ABB-C9E3-4CE3-A794-F9836E1AACBF}" presName="sibTrans" presStyleLbl="bgSibTrans2D1" presStyleIdx="3" presStyleCnt="6"/>
      <dgm:spPr/>
    </dgm:pt>
    <dgm:pt modelId="{E1F20FE0-6638-4519-825E-A1BF90BF8445}" type="pres">
      <dgm:prSet presAssocID="{9871FC3D-F969-4211-A461-A7C7938DD93A}" presName="compNode" presStyleCnt="0"/>
      <dgm:spPr/>
    </dgm:pt>
    <dgm:pt modelId="{17F3855C-F2AB-4326-AA69-B536FF69FA3F}" type="pres">
      <dgm:prSet presAssocID="{9871FC3D-F969-4211-A461-A7C7938DD93A}" presName="dummyConnPt" presStyleCnt="0"/>
      <dgm:spPr/>
    </dgm:pt>
    <dgm:pt modelId="{A80D0BE7-A872-4274-8C44-3A705299130B}" type="pres">
      <dgm:prSet presAssocID="{9871FC3D-F969-4211-A461-A7C7938DD93A}" presName="node" presStyleLbl="node1" presStyleIdx="4" presStyleCnt="7">
        <dgm:presLayoutVars>
          <dgm:bulletEnabled val="1"/>
        </dgm:presLayoutVars>
      </dgm:prSet>
      <dgm:spPr/>
    </dgm:pt>
    <dgm:pt modelId="{F0BC3D10-AA66-44FF-BF9D-539541D9A3A6}" type="pres">
      <dgm:prSet presAssocID="{6FA5CF2D-63BA-43E3-8638-D1B828233888}" presName="sibTrans" presStyleLbl="bgSibTrans2D1" presStyleIdx="4" presStyleCnt="6"/>
      <dgm:spPr/>
    </dgm:pt>
    <dgm:pt modelId="{B1E0AA15-ED56-409F-9E59-1B579D694524}" type="pres">
      <dgm:prSet presAssocID="{981216DA-BA75-49D5-BCAE-22F54D1B2049}" presName="compNode" presStyleCnt="0"/>
      <dgm:spPr/>
    </dgm:pt>
    <dgm:pt modelId="{CE2F9A5F-62CA-46FD-924E-6ED580582B41}" type="pres">
      <dgm:prSet presAssocID="{981216DA-BA75-49D5-BCAE-22F54D1B2049}" presName="dummyConnPt" presStyleCnt="0"/>
      <dgm:spPr/>
    </dgm:pt>
    <dgm:pt modelId="{63733900-8F83-4D1E-A2BD-B114143C9D64}" type="pres">
      <dgm:prSet presAssocID="{981216DA-BA75-49D5-BCAE-22F54D1B2049}" presName="node" presStyleLbl="node1" presStyleIdx="5" presStyleCnt="7">
        <dgm:presLayoutVars>
          <dgm:bulletEnabled val="1"/>
        </dgm:presLayoutVars>
      </dgm:prSet>
      <dgm:spPr/>
    </dgm:pt>
    <dgm:pt modelId="{A030795F-2235-49B8-BDCB-F8E518EA3957}" type="pres">
      <dgm:prSet presAssocID="{76EDDE6F-F5ED-4DB4-B5DF-339BAEF8F02C}" presName="sibTrans" presStyleLbl="bgSibTrans2D1" presStyleIdx="5" presStyleCnt="6"/>
      <dgm:spPr/>
    </dgm:pt>
    <dgm:pt modelId="{F213D6DD-D9E8-4F7F-BA28-B01D5E24A75C}" type="pres">
      <dgm:prSet presAssocID="{7B85CDA0-34B8-48C1-A441-F7D1E1C60BDC}" presName="compNode" presStyleCnt="0"/>
      <dgm:spPr/>
    </dgm:pt>
    <dgm:pt modelId="{3E23B44B-9C4C-4A7B-856B-19E705516517}" type="pres">
      <dgm:prSet presAssocID="{7B85CDA0-34B8-48C1-A441-F7D1E1C60BDC}" presName="dummyConnPt" presStyleCnt="0"/>
      <dgm:spPr/>
    </dgm:pt>
    <dgm:pt modelId="{86051DCE-6E0A-4C74-984C-260AC8E0935C}" type="pres">
      <dgm:prSet presAssocID="{7B85CDA0-34B8-48C1-A441-F7D1E1C60BDC}" presName="node" presStyleLbl="node1" presStyleIdx="6" presStyleCnt="7">
        <dgm:presLayoutVars>
          <dgm:bulletEnabled val="1"/>
        </dgm:presLayoutVars>
      </dgm:prSet>
      <dgm:spPr/>
    </dgm:pt>
  </dgm:ptLst>
  <dgm:cxnLst>
    <dgm:cxn modelId="{88641507-F1DD-4031-A1C6-189270C9C913}" srcId="{5AE1EC2C-95A5-4690-B79F-537724F8E747}" destId="{981216DA-BA75-49D5-BCAE-22F54D1B2049}" srcOrd="5" destOrd="0" parTransId="{85642FB4-50C5-4C7D-90C6-A8B5B8CCF653}" sibTransId="{76EDDE6F-F5ED-4DB4-B5DF-339BAEF8F02C}"/>
    <dgm:cxn modelId="{A5203408-C947-43EC-8851-AE113E2E2E62}" type="presOf" srcId="{A6EE67ED-F2D9-485C-9BC0-5DF6F5146618}" destId="{930D960F-8604-44F6-922C-708A4BAEE5C9}" srcOrd="0" destOrd="0" presId="urn:microsoft.com/office/officeart/2005/8/layout/bProcess4"/>
    <dgm:cxn modelId="{DF87AC0F-4FD2-4C93-A653-E00EF2AC93C8}" type="presOf" srcId="{2712ED17-67E2-44DF-8E46-256C3A393964}" destId="{81E98E87-ABC7-49F0-B1F0-AF2428240E4C}" srcOrd="0" destOrd="0" presId="urn:microsoft.com/office/officeart/2005/8/layout/bProcess4"/>
    <dgm:cxn modelId="{1B422E22-934D-4275-A700-D3EBB40403B6}" type="presOf" srcId="{9871FC3D-F969-4211-A461-A7C7938DD93A}" destId="{A80D0BE7-A872-4274-8C44-3A705299130B}" srcOrd="0" destOrd="0" presId="urn:microsoft.com/office/officeart/2005/8/layout/bProcess4"/>
    <dgm:cxn modelId="{DAF98023-BEA8-4174-9761-CE75CF691D27}" type="presOf" srcId="{981216DA-BA75-49D5-BCAE-22F54D1B2049}" destId="{63733900-8F83-4D1E-A2BD-B114143C9D64}" srcOrd="0" destOrd="0" presId="urn:microsoft.com/office/officeart/2005/8/layout/bProcess4"/>
    <dgm:cxn modelId="{8FACB826-761D-43CC-8023-A9C62AC6C14E}" type="presOf" srcId="{19B53ABB-C9E3-4CE3-A794-F9836E1AACBF}" destId="{B197273F-81AD-4E3F-AFF1-0DB0A0257961}" srcOrd="0" destOrd="0" presId="urn:microsoft.com/office/officeart/2005/8/layout/bProcess4"/>
    <dgm:cxn modelId="{C1E5D033-6123-43B1-BDC3-186CF3C6CAA2}" type="presOf" srcId="{05680E06-5FD4-4506-9674-215B4EB75A32}" destId="{809AA3FE-B9FF-450B-AF1D-BB7DE504161D}" srcOrd="0" destOrd="0" presId="urn:microsoft.com/office/officeart/2005/8/layout/bProcess4"/>
    <dgm:cxn modelId="{17E17239-44E5-4EF8-9D88-9006CCB65F02}" type="presOf" srcId="{C4D612D6-3467-4F3E-86D8-B4D1491E7C6F}" destId="{37D93C5D-720A-423E-8F6C-1EEC90F04CF4}" srcOrd="0" destOrd="0" presId="urn:microsoft.com/office/officeart/2005/8/layout/bProcess4"/>
    <dgm:cxn modelId="{5DA9AA3E-AC5F-4AA1-AE3E-1C84F91955E1}" srcId="{5AE1EC2C-95A5-4690-B79F-537724F8E747}" destId="{F25C0467-50FA-4B48-87B3-77DB6792B36C}" srcOrd="0" destOrd="0" parTransId="{0E99A97F-CCAB-473B-A8C8-C41D8C66F5E2}" sibTransId="{2712ED17-67E2-44DF-8E46-256C3A393964}"/>
    <dgm:cxn modelId="{1AE85542-C71E-45ED-952F-59B78483B6EA}" type="presOf" srcId="{F25C0467-50FA-4B48-87B3-77DB6792B36C}" destId="{3246F8C9-6105-4B0E-B67B-B8CE29D19FBB}" srcOrd="0" destOrd="0" presId="urn:microsoft.com/office/officeart/2005/8/layout/bProcess4"/>
    <dgm:cxn modelId="{DA24D448-9309-49C9-85C4-ACB564AD9BE8}" type="presOf" srcId="{6841232F-912F-45E1-B842-3A265322F658}" destId="{369D3313-5B50-43DF-84E7-D15B26D45D08}" srcOrd="0" destOrd="0" presId="urn:microsoft.com/office/officeart/2005/8/layout/bProcess4"/>
    <dgm:cxn modelId="{3C427B73-2874-4C15-9C1D-DF4AD260378C}" type="presOf" srcId="{5AE1EC2C-95A5-4690-B79F-537724F8E747}" destId="{EAA3C641-C32D-4281-B6E1-DA898204BC4A}" srcOrd="0" destOrd="0" presId="urn:microsoft.com/office/officeart/2005/8/layout/bProcess4"/>
    <dgm:cxn modelId="{F64ABC7A-BFB7-45CB-A12E-97108BB623F4}" srcId="{5AE1EC2C-95A5-4690-B79F-537724F8E747}" destId="{C4D612D6-3467-4F3E-86D8-B4D1491E7C6F}" srcOrd="3" destOrd="0" parTransId="{17888EE0-D3AF-4878-A63D-92B11EB152BD}" sibTransId="{19B53ABB-C9E3-4CE3-A794-F9836E1AACBF}"/>
    <dgm:cxn modelId="{ECFDF980-AA7F-4D97-95F4-19B6F1ADE05A}" type="presOf" srcId="{7B85CDA0-34B8-48C1-A441-F7D1E1C60BDC}" destId="{86051DCE-6E0A-4C74-984C-260AC8E0935C}" srcOrd="0" destOrd="0" presId="urn:microsoft.com/office/officeart/2005/8/layout/bProcess4"/>
    <dgm:cxn modelId="{4A37198C-B68D-4F16-A43A-D48102D61AB2}" srcId="{5AE1EC2C-95A5-4690-B79F-537724F8E747}" destId="{7B85CDA0-34B8-48C1-A441-F7D1E1C60BDC}" srcOrd="6" destOrd="0" parTransId="{CB8454F8-5648-406F-B979-550A93B3BBF8}" sibTransId="{664C5AA2-E519-43C7-A376-C6610E5753A1}"/>
    <dgm:cxn modelId="{8A7AA692-319D-4572-85FC-8E3A0C32589A}" srcId="{5AE1EC2C-95A5-4690-B79F-537724F8E747}" destId="{A6EE67ED-F2D9-485C-9BC0-5DF6F5146618}" srcOrd="2" destOrd="0" parTransId="{A3260E3C-F1D4-4BE8-9C06-E6B735596E99}" sibTransId="{6841232F-912F-45E1-B842-3A265322F658}"/>
    <dgm:cxn modelId="{35A8539D-B8B9-4E71-9315-F5AA020EA3B8}" srcId="{5AE1EC2C-95A5-4690-B79F-537724F8E747}" destId="{9871FC3D-F969-4211-A461-A7C7938DD93A}" srcOrd="4" destOrd="0" parTransId="{55C8CC0D-E48D-48A8-ACA4-EF14807EEBDF}" sibTransId="{6FA5CF2D-63BA-43E3-8638-D1B828233888}"/>
    <dgm:cxn modelId="{3E05DDBE-5B41-4F79-A3C2-0EA99D5ABA59}" srcId="{5AE1EC2C-95A5-4690-B79F-537724F8E747}" destId="{0EA2A8D2-FD33-458A-96D2-BB7447DCFE21}" srcOrd="1" destOrd="0" parTransId="{89064FB4-A9C1-417C-BC92-D7E84985798D}" sibTransId="{05680E06-5FD4-4506-9674-215B4EB75A32}"/>
    <dgm:cxn modelId="{CCFC83F0-E858-498E-A954-9290EE84E9C3}" type="presOf" srcId="{76EDDE6F-F5ED-4DB4-B5DF-339BAEF8F02C}" destId="{A030795F-2235-49B8-BDCB-F8E518EA3957}" srcOrd="0" destOrd="0" presId="urn:microsoft.com/office/officeart/2005/8/layout/bProcess4"/>
    <dgm:cxn modelId="{FF6FB5FA-2ADE-4262-A26B-EAEE4F4078DD}" type="presOf" srcId="{6FA5CF2D-63BA-43E3-8638-D1B828233888}" destId="{F0BC3D10-AA66-44FF-BF9D-539541D9A3A6}" srcOrd="0" destOrd="0" presId="urn:microsoft.com/office/officeart/2005/8/layout/bProcess4"/>
    <dgm:cxn modelId="{A641C1FE-DB5A-4EB3-B85B-B1C10C9890AE}" type="presOf" srcId="{0EA2A8D2-FD33-458A-96D2-BB7447DCFE21}" destId="{9C239298-DFF7-48B7-B989-8BC97B399F09}" srcOrd="0" destOrd="0" presId="urn:microsoft.com/office/officeart/2005/8/layout/bProcess4"/>
    <dgm:cxn modelId="{19B80F7E-B5A5-4559-AD7C-071493FE3F1E}" type="presParOf" srcId="{EAA3C641-C32D-4281-B6E1-DA898204BC4A}" destId="{FB5081E2-445E-430E-9E19-F0C566F17459}" srcOrd="0" destOrd="0" presId="urn:microsoft.com/office/officeart/2005/8/layout/bProcess4"/>
    <dgm:cxn modelId="{1D8EFD7D-0A2E-4675-856A-1950869CA90D}" type="presParOf" srcId="{FB5081E2-445E-430E-9E19-F0C566F17459}" destId="{6264E63F-1FBE-4FA7-AAA8-9FA73D3619FC}" srcOrd="0" destOrd="0" presId="urn:microsoft.com/office/officeart/2005/8/layout/bProcess4"/>
    <dgm:cxn modelId="{992A0FF3-B78C-4149-BABA-70F5333D8E24}" type="presParOf" srcId="{FB5081E2-445E-430E-9E19-F0C566F17459}" destId="{3246F8C9-6105-4B0E-B67B-B8CE29D19FBB}" srcOrd="1" destOrd="0" presId="urn:microsoft.com/office/officeart/2005/8/layout/bProcess4"/>
    <dgm:cxn modelId="{A1E11236-CD4A-4B9F-A820-449342DA99B9}" type="presParOf" srcId="{EAA3C641-C32D-4281-B6E1-DA898204BC4A}" destId="{81E98E87-ABC7-49F0-B1F0-AF2428240E4C}" srcOrd="1" destOrd="0" presId="urn:microsoft.com/office/officeart/2005/8/layout/bProcess4"/>
    <dgm:cxn modelId="{542B3D80-18E6-4D9D-B102-0E0062C0821E}" type="presParOf" srcId="{EAA3C641-C32D-4281-B6E1-DA898204BC4A}" destId="{EB9DE8FF-3F8B-4B6B-AE7D-B8EDD6E1D294}" srcOrd="2" destOrd="0" presId="urn:microsoft.com/office/officeart/2005/8/layout/bProcess4"/>
    <dgm:cxn modelId="{A482FC16-4ABF-4801-BF5A-0177E9CE7861}" type="presParOf" srcId="{EB9DE8FF-3F8B-4B6B-AE7D-B8EDD6E1D294}" destId="{7A473516-91BC-4A91-BF3C-FE7210DBA566}" srcOrd="0" destOrd="0" presId="urn:microsoft.com/office/officeart/2005/8/layout/bProcess4"/>
    <dgm:cxn modelId="{D68799D4-5906-4F49-A6D3-755D2097C2AB}" type="presParOf" srcId="{EB9DE8FF-3F8B-4B6B-AE7D-B8EDD6E1D294}" destId="{9C239298-DFF7-48B7-B989-8BC97B399F09}" srcOrd="1" destOrd="0" presId="urn:microsoft.com/office/officeart/2005/8/layout/bProcess4"/>
    <dgm:cxn modelId="{6D4F9F8E-6C95-4588-BCF8-6E0D20EADC1E}" type="presParOf" srcId="{EAA3C641-C32D-4281-B6E1-DA898204BC4A}" destId="{809AA3FE-B9FF-450B-AF1D-BB7DE504161D}" srcOrd="3" destOrd="0" presId="urn:microsoft.com/office/officeart/2005/8/layout/bProcess4"/>
    <dgm:cxn modelId="{E658049F-95C7-4D67-A6A2-C05D6F1C60AD}" type="presParOf" srcId="{EAA3C641-C32D-4281-B6E1-DA898204BC4A}" destId="{0C54F693-E36F-4FCA-B915-06C33BE040D7}" srcOrd="4" destOrd="0" presId="urn:microsoft.com/office/officeart/2005/8/layout/bProcess4"/>
    <dgm:cxn modelId="{D5D8A31D-9349-48AD-A86E-3C5EBE77296C}" type="presParOf" srcId="{0C54F693-E36F-4FCA-B915-06C33BE040D7}" destId="{DE6E5AD5-1431-490F-BF35-FB4165E659AF}" srcOrd="0" destOrd="0" presId="urn:microsoft.com/office/officeart/2005/8/layout/bProcess4"/>
    <dgm:cxn modelId="{049B8442-7B9F-48E4-B762-7669B6988751}" type="presParOf" srcId="{0C54F693-E36F-4FCA-B915-06C33BE040D7}" destId="{930D960F-8604-44F6-922C-708A4BAEE5C9}" srcOrd="1" destOrd="0" presId="urn:microsoft.com/office/officeart/2005/8/layout/bProcess4"/>
    <dgm:cxn modelId="{4D8312F2-70D8-4E9A-8633-ED2F5D98C5ED}" type="presParOf" srcId="{EAA3C641-C32D-4281-B6E1-DA898204BC4A}" destId="{369D3313-5B50-43DF-84E7-D15B26D45D08}" srcOrd="5" destOrd="0" presId="urn:microsoft.com/office/officeart/2005/8/layout/bProcess4"/>
    <dgm:cxn modelId="{DF75CBC8-603C-4DC8-BA08-BE9E72AEFB16}" type="presParOf" srcId="{EAA3C641-C32D-4281-B6E1-DA898204BC4A}" destId="{E8D76901-541A-4010-B8E2-E9F10C9BB982}" srcOrd="6" destOrd="0" presId="urn:microsoft.com/office/officeart/2005/8/layout/bProcess4"/>
    <dgm:cxn modelId="{8327AB48-E6B1-4458-A4D7-ABE7C576FD6D}" type="presParOf" srcId="{E8D76901-541A-4010-B8E2-E9F10C9BB982}" destId="{0882A033-1842-4F21-950B-A01E297CC771}" srcOrd="0" destOrd="0" presId="urn:microsoft.com/office/officeart/2005/8/layout/bProcess4"/>
    <dgm:cxn modelId="{92B3A5A6-ACB6-4233-A09F-C9883D4AEFC3}" type="presParOf" srcId="{E8D76901-541A-4010-B8E2-E9F10C9BB982}" destId="{37D93C5D-720A-423E-8F6C-1EEC90F04CF4}" srcOrd="1" destOrd="0" presId="urn:microsoft.com/office/officeart/2005/8/layout/bProcess4"/>
    <dgm:cxn modelId="{D4B7EA2E-E4CF-4083-8479-07F1AC812A1A}" type="presParOf" srcId="{EAA3C641-C32D-4281-B6E1-DA898204BC4A}" destId="{B197273F-81AD-4E3F-AFF1-0DB0A0257961}" srcOrd="7" destOrd="0" presId="urn:microsoft.com/office/officeart/2005/8/layout/bProcess4"/>
    <dgm:cxn modelId="{592B32E4-586C-4B5E-A116-8103CFCF7A55}" type="presParOf" srcId="{EAA3C641-C32D-4281-B6E1-DA898204BC4A}" destId="{E1F20FE0-6638-4519-825E-A1BF90BF8445}" srcOrd="8" destOrd="0" presId="urn:microsoft.com/office/officeart/2005/8/layout/bProcess4"/>
    <dgm:cxn modelId="{660D4A39-E48D-4E15-9D91-18A4DF0EF6B1}" type="presParOf" srcId="{E1F20FE0-6638-4519-825E-A1BF90BF8445}" destId="{17F3855C-F2AB-4326-AA69-B536FF69FA3F}" srcOrd="0" destOrd="0" presId="urn:microsoft.com/office/officeart/2005/8/layout/bProcess4"/>
    <dgm:cxn modelId="{82D5EA9F-1B18-4067-9EFB-D69EFADDC6D8}" type="presParOf" srcId="{E1F20FE0-6638-4519-825E-A1BF90BF8445}" destId="{A80D0BE7-A872-4274-8C44-3A705299130B}" srcOrd="1" destOrd="0" presId="urn:microsoft.com/office/officeart/2005/8/layout/bProcess4"/>
    <dgm:cxn modelId="{B1704FF7-ED1E-49A4-A364-F1D7BC6AAF5F}" type="presParOf" srcId="{EAA3C641-C32D-4281-B6E1-DA898204BC4A}" destId="{F0BC3D10-AA66-44FF-BF9D-539541D9A3A6}" srcOrd="9" destOrd="0" presId="urn:microsoft.com/office/officeart/2005/8/layout/bProcess4"/>
    <dgm:cxn modelId="{0030ED4A-023D-482D-8A45-15958C827BA7}" type="presParOf" srcId="{EAA3C641-C32D-4281-B6E1-DA898204BC4A}" destId="{B1E0AA15-ED56-409F-9E59-1B579D694524}" srcOrd="10" destOrd="0" presId="urn:microsoft.com/office/officeart/2005/8/layout/bProcess4"/>
    <dgm:cxn modelId="{C259ABBE-645E-40F8-B903-FA1CD0B6EFF1}" type="presParOf" srcId="{B1E0AA15-ED56-409F-9E59-1B579D694524}" destId="{CE2F9A5F-62CA-46FD-924E-6ED580582B41}" srcOrd="0" destOrd="0" presId="urn:microsoft.com/office/officeart/2005/8/layout/bProcess4"/>
    <dgm:cxn modelId="{CC1A7616-50D8-4E92-BA7D-9A7B594A4DF0}" type="presParOf" srcId="{B1E0AA15-ED56-409F-9E59-1B579D694524}" destId="{63733900-8F83-4D1E-A2BD-B114143C9D64}" srcOrd="1" destOrd="0" presId="urn:microsoft.com/office/officeart/2005/8/layout/bProcess4"/>
    <dgm:cxn modelId="{1F3047C0-9F1D-4712-A3D0-01E98A2E2BB7}" type="presParOf" srcId="{EAA3C641-C32D-4281-B6E1-DA898204BC4A}" destId="{A030795F-2235-49B8-BDCB-F8E518EA3957}" srcOrd="11" destOrd="0" presId="urn:microsoft.com/office/officeart/2005/8/layout/bProcess4"/>
    <dgm:cxn modelId="{D0882629-8305-4A03-92E2-9741875A8F8C}" type="presParOf" srcId="{EAA3C641-C32D-4281-B6E1-DA898204BC4A}" destId="{F213D6DD-D9E8-4F7F-BA28-B01D5E24A75C}" srcOrd="12" destOrd="0" presId="urn:microsoft.com/office/officeart/2005/8/layout/bProcess4"/>
    <dgm:cxn modelId="{99FB869B-EDAE-492E-9BE9-971C20E975F7}" type="presParOf" srcId="{F213D6DD-D9E8-4F7F-BA28-B01D5E24A75C}" destId="{3E23B44B-9C4C-4A7B-856B-19E705516517}" srcOrd="0" destOrd="0" presId="urn:microsoft.com/office/officeart/2005/8/layout/bProcess4"/>
    <dgm:cxn modelId="{650CF2F2-DF49-44F3-AC8E-6D6DE3224319}" type="presParOf" srcId="{F213D6DD-D9E8-4F7F-BA28-B01D5E24A75C}" destId="{86051DCE-6E0A-4C74-984C-260AC8E0935C}"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AE1EC2C-95A5-4690-B79F-537724F8E747}" type="doc">
      <dgm:prSet loTypeId="urn:microsoft.com/office/officeart/2005/8/layout/bProcess4" loCatId="process" qsTypeId="urn:microsoft.com/office/officeart/2005/8/quickstyle/simple4" qsCatId="simple" csTypeId="urn:microsoft.com/office/officeart/2005/8/colors/accent0_1" csCatId="mainScheme" phldr="1"/>
      <dgm:spPr/>
      <dgm:t>
        <a:bodyPr/>
        <a:lstStyle/>
        <a:p>
          <a:endParaRPr lang="fr-FR"/>
        </a:p>
      </dgm:t>
    </dgm:pt>
    <dgm:pt modelId="{F25C0467-50FA-4B48-87B3-77DB6792B36C}">
      <dgm:prSet phldrT="[Texte]"/>
      <dgm:spPr/>
      <dgm:t>
        <a:bodyPr/>
        <a:lstStyle/>
        <a:p>
          <a:r>
            <a:rPr lang="fr-FR" dirty="0"/>
            <a:t>Indicateurs fiables</a:t>
          </a:r>
        </a:p>
      </dgm:t>
    </dgm:pt>
    <dgm:pt modelId="{0E99A97F-CCAB-473B-A8C8-C41D8C66F5E2}" type="parTrans" cxnId="{5DA9AA3E-AC5F-4AA1-AE3E-1C84F91955E1}">
      <dgm:prSet/>
      <dgm:spPr/>
      <dgm:t>
        <a:bodyPr/>
        <a:lstStyle/>
        <a:p>
          <a:endParaRPr lang="fr-FR"/>
        </a:p>
      </dgm:t>
    </dgm:pt>
    <dgm:pt modelId="{2712ED17-67E2-44DF-8E46-256C3A393964}" type="sibTrans" cxnId="{5DA9AA3E-AC5F-4AA1-AE3E-1C84F91955E1}">
      <dgm:prSet/>
      <dgm:spPr/>
      <dgm:t>
        <a:bodyPr/>
        <a:lstStyle/>
        <a:p>
          <a:endParaRPr lang="fr-FR"/>
        </a:p>
      </dgm:t>
    </dgm:pt>
    <dgm:pt modelId="{0EA2A8D2-FD33-458A-96D2-BB7447DCFE21}">
      <dgm:prSet phldrT="[Texte]"/>
      <dgm:spPr/>
      <dgm:t>
        <a:bodyPr/>
        <a:lstStyle/>
        <a:p>
          <a:r>
            <a:rPr lang="fr-FR" dirty="0"/>
            <a:t>Célébrer les réussites</a:t>
          </a:r>
        </a:p>
      </dgm:t>
    </dgm:pt>
    <dgm:pt modelId="{89064FB4-A9C1-417C-BC92-D7E84985798D}" type="parTrans" cxnId="{3E05DDBE-5B41-4F79-A3C2-0EA99D5ABA59}">
      <dgm:prSet/>
      <dgm:spPr/>
      <dgm:t>
        <a:bodyPr/>
        <a:lstStyle/>
        <a:p>
          <a:endParaRPr lang="fr-FR"/>
        </a:p>
      </dgm:t>
    </dgm:pt>
    <dgm:pt modelId="{05680E06-5FD4-4506-9674-215B4EB75A32}" type="sibTrans" cxnId="{3E05DDBE-5B41-4F79-A3C2-0EA99D5ABA59}">
      <dgm:prSet/>
      <dgm:spPr/>
      <dgm:t>
        <a:bodyPr/>
        <a:lstStyle/>
        <a:p>
          <a:endParaRPr lang="fr-FR"/>
        </a:p>
      </dgm:t>
    </dgm:pt>
    <dgm:pt modelId="{A6EE67ED-F2D9-485C-9BC0-5DF6F5146618}">
      <dgm:prSet phldrT="[Texte]"/>
      <dgm:spPr/>
      <dgm:t>
        <a:bodyPr/>
        <a:lstStyle/>
        <a:p>
          <a:r>
            <a:rPr lang="fr-FR" dirty="0"/>
            <a:t>Identifier les défis</a:t>
          </a:r>
        </a:p>
      </dgm:t>
    </dgm:pt>
    <dgm:pt modelId="{A3260E3C-F1D4-4BE8-9C06-E6B735596E99}" type="parTrans" cxnId="{8A7AA692-319D-4572-85FC-8E3A0C32589A}">
      <dgm:prSet/>
      <dgm:spPr/>
      <dgm:t>
        <a:bodyPr/>
        <a:lstStyle/>
        <a:p>
          <a:endParaRPr lang="fr-FR"/>
        </a:p>
      </dgm:t>
    </dgm:pt>
    <dgm:pt modelId="{6841232F-912F-45E1-B842-3A265322F658}" type="sibTrans" cxnId="{8A7AA692-319D-4572-85FC-8E3A0C32589A}">
      <dgm:prSet/>
      <dgm:spPr/>
      <dgm:t>
        <a:bodyPr/>
        <a:lstStyle/>
        <a:p>
          <a:endParaRPr lang="fr-FR"/>
        </a:p>
      </dgm:t>
    </dgm:pt>
    <dgm:pt modelId="{C4D612D6-3467-4F3E-86D8-B4D1491E7C6F}">
      <dgm:prSet phldrT="[Texte]"/>
      <dgm:spPr/>
      <dgm:t>
        <a:bodyPr/>
        <a:lstStyle/>
        <a:p>
          <a:r>
            <a:rPr lang="fr-FR" dirty="0"/>
            <a:t>Définir des cibles</a:t>
          </a:r>
        </a:p>
      </dgm:t>
    </dgm:pt>
    <dgm:pt modelId="{17888EE0-D3AF-4878-A63D-92B11EB152BD}" type="parTrans" cxnId="{F64ABC7A-BFB7-45CB-A12E-97108BB623F4}">
      <dgm:prSet/>
      <dgm:spPr/>
      <dgm:t>
        <a:bodyPr/>
        <a:lstStyle/>
        <a:p>
          <a:endParaRPr lang="fr-FR"/>
        </a:p>
      </dgm:t>
    </dgm:pt>
    <dgm:pt modelId="{19B53ABB-C9E3-4CE3-A794-F9836E1AACBF}" type="sibTrans" cxnId="{F64ABC7A-BFB7-45CB-A12E-97108BB623F4}">
      <dgm:prSet/>
      <dgm:spPr/>
      <dgm:t>
        <a:bodyPr/>
        <a:lstStyle/>
        <a:p>
          <a:endParaRPr lang="fr-FR"/>
        </a:p>
      </dgm:t>
    </dgm:pt>
    <dgm:pt modelId="{9871FC3D-F969-4211-A461-A7C7938DD93A}">
      <dgm:prSet phldrT="[Texte]"/>
      <dgm:spPr/>
      <dgm:t>
        <a:bodyPr/>
        <a:lstStyle/>
        <a:p>
          <a:r>
            <a:rPr lang="fr-FR" dirty="0"/>
            <a:t>Partager avec l’équipe</a:t>
          </a:r>
        </a:p>
      </dgm:t>
    </dgm:pt>
    <dgm:pt modelId="{55C8CC0D-E48D-48A8-ACA4-EF14807EEBDF}" type="parTrans" cxnId="{35A8539D-B8B9-4E71-9315-F5AA020EA3B8}">
      <dgm:prSet/>
      <dgm:spPr/>
      <dgm:t>
        <a:bodyPr/>
        <a:lstStyle/>
        <a:p>
          <a:endParaRPr lang="fr-FR"/>
        </a:p>
      </dgm:t>
    </dgm:pt>
    <dgm:pt modelId="{6FA5CF2D-63BA-43E3-8638-D1B828233888}" type="sibTrans" cxnId="{35A8539D-B8B9-4E71-9315-F5AA020EA3B8}">
      <dgm:prSet/>
      <dgm:spPr/>
      <dgm:t>
        <a:bodyPr/>
        <a:lstStyle/>
        <a:p>
          <a:endParaRPr lang="fr-FR"/>
        </a:p>
      </dgm:t>
    </dgm:pt>
    <dgm:pt modelId="{981216DA-BA75-49D5-BCAE-22F54D1B2049}">
      <dgm:prSet phldrT="[Texte]"/>
      <dgm:spPr/>
      <dgm:t>
        <a:bodyPr/>
        <a:lstStyle/>
        <a:p>
          <a:r>
            <a:rPr lang="fr-FR" dirty="0"/>
            <a:t>Créer une séquence</a:t>
          </a:r>
        </a:p>
      </dgm:t>
    </dgm:pt>
    <dgm:pt modelId="{85642FB4-50C5-4C7D-90C6-A8B5B8CCF653}" type="parTrans" cxnId="{88641507-F1DD-4031-A1C6-189270C9C913}">
      <dgm:prSet/>
      <dgm:spPr/>
      <dgm:t>
        <a:bodyPr/>
        <a:lstStyle/>
        <a:p>
          <a:endParaRPr lang="fr-FR"/>
        </a:p>
      </dgm:t>
    </dgm:pt>
    <dgm:pt modelId="{76EDDE6F-F5ED-4DB4-B5DF-339BAEF8F02C}" type="sibTrans" cxnId="{88641507-F1DD-4031-A1C6-189270C9C913}">
      <dgm:prSet/>
      <dgm:spPr/>
      <dgm:t>
        <a:bodyPr/>
        <a:lstStyle/>
        <a:p>
          <a:endParaRPr lang="fr-FR"/>
        </a:p>
      </dgm:t>
    </dgm:pt>
    <dgm:pt modelId="{7B85CDA0-34B8-48C1-A441-F7D1E1C60BDC}">
      <dgm:prSet phldrT="[Texte]"/>
      <dgm:spPr/>
      <dgm:t>
        <a:bodyPr/>
        <a:lstStyle/>
        <a:p>
          <a:r>
            <a:rPr lang="fr-FR" dirty="0"/>
            <a:t>Évaluer et garder en mémoire</a:t>
          </a:r>
        </a:p>
      </dgm:t>
    </dgm:pt>
    <dgm:pt modelId="{CB8454F8-5648-406F-B979-550A93B3BBF8}" type="parTrans" cxnId="{4A37198C-B68D-4F16-A43A-D48102D61AB2}">
      <dgm:prSet/>
      <dgm:spPr/>
      <dgm:t>
        <a:bodyPr/>
        <a:lstStyle/>
        <a:p>
          <a:endParaRPr lang="fr-FR"/>
        </a:p>
      </dgm:t>
    </dgm:pt>
    <dgm:pt modelId="{664C5AA2-E519-43C7-A376-C6610E5753A1}" type="sibTrans" cxnId="{4A37198C-B68D-4F16-A43A-D48102D61AB2}">
      <dgm:prSet/>
      <dgm:spPr/>
      <dgm:t>
        <a:bodyPr/>
        <a:lstStyle/>
        <a:p>
          <a:endParaRPr lang="fr-FR"/>
        </a:p>
      </dgm:t>
    </dgm:pt>
    <dgm:pt modelId="{EAA3C641-C32D-4281-B6E1-DA898204BC4A}" type="pres">
      <dgm:prSet presAssocID="{5AE1EC2C-95A5-4690-B79F-537724F8E747}" presName="Name0" presStyleCnt="0">
        <dgm:presLayoutVars>
          <dgm:dir/>
          <dgm:resizeHandles/>
        </dgm:presLayoutVars>
      </dgm:prSet>
      <dgm:spPr/>
    </dgm:pt>
    <dgm:pt modelId="{FB5081E2-445E-430E-9E19-F0C566F17459}" type="pres">
      <dgm:prSet presAssocID="{F25C0467-50FA-4B48-87B3-77DB6792B36C}" presName="compNode" presStyleCnt="0"/>
      <dgm:spPr/>
    </dgm:pt>
    <dgm:pt modelId="{6264E63F-1FBE-4FA7-AAA8-9FA73D3619FC}" type="pres">
      <dgm:prSet presAssocID="{F25C0467-50FA-4B48-87B3-77DB6792B36C}" presName="dummyConnPt" presStyleCnt="0"/>
      <dgm:spPr/>
    </dgm:pt>
    <dgm:pt modelId="{3246F8C9-6105-4B0E-B67B-B8CE29D19FBB}" type="pres">
      <dgm:prSet presAssocID="{F25C0467-50FA-4B48-87B3-77DB6792B36C}" presName="node" presStyleLbl="node1" presStyleIdx="0" presStyleCnt="7">
        <dgm:presLayoutVars>
          <dgm:bulletEnabled val="1"/>
        </dgm:presLayoutVars>
      </dgm:prSet>
      <dgm:spPr/>
    </dgm:pt>
    <dgm:pt modelId="{81E98E87-ABC7-49F0-B1F0-AF2428240E4C}" type="pres">
      <dgm:prSet presAssocID="{2712ED17-67E2-44DF-8E46-256C3A393964}" presName="sibTrans" presStyleLbl="bgSibTrans2D1" presStyleIdx="0" presStyleCnt="6"/>
      <dgm:spPr/>
    </dgm:pt>
    <dgm:pt modelId="{EB9DE8FF-3F8B-4B6B-AE7D-B8EDD6E1D294}" type="pres">
      <dgm:prSet presAssocID="{0EA2A8D2-FD33-458A-96D2-BB7447DCFE21}" presName="compNode" presStyleCnt="0"/>
      <dgm:spPr/>
    </dgm:pt>
    <dgm:pt modelId="{7A473516-91BC-4A91-BF3C-FE7210DBA566}" type="pres">
      <dgm:prSet presAssocID="{0EA2A8D2-FD33-458A-96D2-BB7447DCFE21}" presName="dummyConnPt" presStyleCnt="0"/>
      <dgm:spPr/>
    </dgm:pt>
    <dgm:pt modelId="{9C239298-DFF7-48B7-B989-8BC97B399F09}" type="pres">
      <dgm:prSet presAssocID="{0EA2A8D2-FD33-458A-96D2-BB7447DCFE21}" presName="node" presStyleLbl="node1" presStyleIdx="1" presStyleCnt="7">
        <dgm:presLayoutVars>
          <dgm:bulletEnabled val="1"/>
        </dgm:presLayoutVars>
      </dgm:prSet>
      <dgm:spPr/>
    </dgm:pt>
    <dgm:pt modelId="{809AA3FE-B9FF-450B-AF1D-BB7DE504161D}" type="pres">
      <dgm:prSet presAssocID="{05680E06-5FD4-4506-9674-215B4EB75A32}" presName="sibTrans" presStyleLbl="bgSibTrans2D1" presStyleIdx="1" presStyleCnt="6"/>
      <dgm:spPr/>
    </dgm:pt>
    <dgm:pt modelId="{0C54F693-E36F-4FCA-B915-06C33BE040D7}" type="pres">
      <dgm:prSet presAssocID="{A6EE67ED-F2D9-485C-9BC0-5DF6F5146618}" presName="compNode" presStyleCnt="0"/>
      <dgm:spPr/>
    </dgm:pt>
    <dgm:pt modelId="{DE6E5AD5-1431-490F-BF35-FB4165E659AF}" type="pres">
      <dgm:prSet presAssocID="{A6EE67ED-F2D9-485C-9BC0-5DF6F5146618}" presName="dummyConnPt" presStyleCnt="0"/>
      <dgm:spPr/>
    </dgm:pt>
    <dgm:pt modelId="{930D960F-8604-44F6-922C-708A4BAEE5C9}" type="pres">
      <dgm:prSet presAssocID="{A6EE67ED-F2D9-485C-9BC0-5DF6F5146618}" presName="node" presStyleLbl="node1" presStyleIdx="2" presStyleCnt="7">
        <dgm:presLayoutVars>
          <dgm:bulletEnabled val="1"/>
        </dgm:presLayoutVars>
      </dgm:prSet>
      <dgm:spPr/>
    </dgm:pt>
    <dgm:pt modelId="{369D3313-5B50-43DF-84E7-D15B26D45D08}" type="pres">
      <dgm:prSet presAssocID="{6841232F-912F-45E1-B842-3A265322F658}" presName="sibTrans" presStyleLbl="bgSibTrans2D1" presStyleIdx="2" presStyleCnt="6"/>
      <dgm:spPr/>
    </dgm:pt>
    <dgm:pt modelId="{E8D76901-541A-4010-B8E2-E9F10C9BB982}" type="pres">
      <dgm:prSet presAssocID="{C4D612D6-3467-4F3E-86D8-B4D1491E7C6F}" presName="compNode" presStyleCnt="0"/>
      <dgm:spPr/>
    </dgm:pt>
    <dgm:pt modelId="{0882A033-1842-4F21-950B-A01E297CC771}" type="pres">
      <dgm:prSet presAssocID="{C4D612D6-3467-4F3E-86D8-B4D1491E7C6F}" presName="dummyConnPt" presStyleCnt="0"/>
      <dgm:spPr/>
    </dgm:pt>
    <dgm:pt modelId="{37D93C5D-720A-423E-8F6C-1EEC90F04CF4}" type="pres">
      <dgm:prSet presAssocID="{C4D612D6-3467-4F3E-86D8-B4D1491E7C6F}" presName="node" presStyleLbl="node1" presStyleIdx="3" presStyleCnt="7">
        <dgm:presLayoutVars>
          <dgm:bulletEnabled val="1"/>
        </dgm:presLayoutVars>
      </dgm:prSet>
      <dgm:spPr/>
    </dgm:pt>
    <dgm:pt modelId="{B197273F-81AD-4E3F-AFF1-0DB0A0257961}" type="pres">
      <dgm:prSet presAssocID="{19B53ABB-C9E3-4CE3-A794-F9836E1AACBF}" presName="sibTrans" presStyleLbl="bgSibTrans2D1" presStyleIdx="3" presStyleCnt="6"/>
      <dgm:spPr/>
    </dgm:pt>
    <dgm:pt modelId="{E1F20FE0-6638-4519-825E-A1BF90BF8445}" type="pres">
      <dgm:prSet presAssocID="{9871FC3D-F969-4211-A461-A7C7938DD93A}" presName="compNode" presStyleCnt="0"/>
      <dgm:spPr/>
    </dgm:pt>
    <dgm:pt modelId="{17F3855C-F2AB-4326-AA69-B536FF69FA3F}" type="pres">
      <dgm:prSet presAssocID="{9871FC3D-F969-4211-A461-A7C7938DD93A}" presName="dummyConnPt" presStyleCnt="0"/>
      <dgm:spPr/>
    </dgm:pt>
    <dgm:pt modelId="{A80D0BE7-A872-4274-8C44-3A705299130B}" type="pres">
      <dgm:prSet presAssocID="{9871FC3D-F969-4211-A461-A7C7938DD93A}" presName="node" presStyleLbl="node1" presStyleIdx="4" presStyleCnt="7">
        <dgm:presLayoutVars>
          <dgm:bulletEnabled val="1"/>
        </dgm:presLayoutVars>
      </dgm:prSet>
      <dgm:spPr/>
    </dgm:pt>
    <dgm:pt modelId="{F0BC3D10-AA66-44FF-BF9D-539541D9A3A6}" type="pres">
      <dgm:prSet presAssocID="{6FA5CF2D-63BA-43E3-8638-D1B828233888}" presName="sibTrans" presStyleLbl="bgSibTrans2D1" presStyleIdx="4" presStyleCnt="6"/>
      <dgm:spPr/>
    </dgm:pt>
    <dgm:pt modelId="{B1E0AA15-ED56-409F-9E59-1B579D694524}" type="pres">
      <dgm:prSet presAssocID="{981216DA-BA75-49D5-BCAE-22F54D1B2049}" presName="compNode" presStyleCnt="0"/>
      <dgm:spPr/>
    </dgm:pt>
    <dgm:pt modelId="{CE2F9A5F-62CA-46FD-924E-6ED580582B41}" type="pres">
      <dgm:prSet presAssocID="{981216DA-BA75-49D5-BCAE-22F54D1B2049}" presName="dummyConnPt" presStyleCnt="0"/>
      <dgm:spPr/>
    </dgm:pt>
    <dgm:pt modelId="{63733900-8F83-4D1E-A2BD-B114143C9D64}" type="pres">
      <dgm:prSet presAssocID="{981216DA-BA75-49D5-BCAE-22F54D1B2049}" presName="node" presStyleLbl="node1" presStyleIdx="5" presStyleCnt="7">
        <dgm:presLayoutVars>
          <dgm:bulletEnabled val="1"/>
        </dgm:presLayoutVars>
      </dgm:prSet>
      <dgm:spPr/>
    </dgm:pt>
    <dgm:pt modelId="{A030795F-2235-49B8-BDCB-F8E518EA3957}" type="pres">
      <dgm:prSet presAssocID="{76EDDE6F-F5ED-4DB4-B5DF-339BAEF8F02C}" presName="sibTrans" presStyleLbl="bgSibTrans2D1" presStyleIdx="5" presStyleCnt="6"/>
      <dgm:spPr/>
    </dgm:pt>
    <dgm:pt modelId="{F213D6DD-D9E8-4F7F-BA28-B01D5E24A75C}" type="pres">
      <dgm:prSet presAssocID="{7B85CDA0-34B8-48C1-A441-F7D1E1C60BDC}" presName="compNode" presStyleCnt="0"/>
      <dgm:spPr/>
    </dgm:pt>
    <dgm:pt modelId="{3E23B44B-9C4C-4A7B-856B-19E705516517}" type="pres">
      <dgm:prSet presAssocID="{7B85CDA0-34B8-48C1-A441-F7D1E1C60BDC}" presName="dummyConnPt" presStyleCnt="0"/>
      <dgm:spPr/>
    </dgm:pt>
    <dgm:pt modelId="{86051DCE-6E0A-4C74-984C-260AC8E0935C}" type="pres">
      <dgm:prSet presAssocID="{7B85CDA0-34B8-48C1-A441-F7D1E1C60BDC}" presName="node" presStyleLbl="node1" presStyleIdx="6" presStyleCnt="7">
        <dgm:presLayoutVars>
          <dgm:bulletEnabled val="1"/>
        </dgm:presLayoutVars>
      </dgm:prSet>
      <dgm:spPr/>
    </dgm:pt>
  </dgm:ptLst>
  <dgm:cxnLst>
    <dgm:cxn modelId="{88641507-F1DD-4031-A1C6-189270C9C913}" srcId="{5AE1EC2C-95A5-4690-B79F-537724F8E747}" destId="{981216DA-BA75-49D5-BCAE-22F54D1B2049}" srcOrd="5" destOrd="0" parTransId="{85642FB4-50C5-4C7D-90C6-A8B5B8CCF653}" sibTransId="{76EDDE6F-F5ED-4DB4-B5DF-339BAEF8F02C}"/>
    <dgm:cxn modelId="{E481EA0F-120C-4EFD-B7AC-46A528568102}" type="presOf" srcId="{19B53ABB-C9E3-4CE3-A794-F9836E1AACBF}" destId="{B197273F-81AD-4E3F-AFF1-0DB0A0257961}" srcOrd="0" destOrd="0" presId="urn:microsoft.com/office/officeart/2005/8/layout/bProcess4"/>
    <dgm:cxn modelId="{6434F217-BE02-4464-B1AB-3FEB2D4469B2}" type="presOf" srcId="{A6EE67ED-F2D9-485C-9BC0-5DF6F5146618}" destId="{930D960F-8604-44F6-922C-708A4BAEE5C9}" srcOrd="0" destOrd="0" presId="urn:microsoft.com/office/officeart/2005/8/layout/bProcess4"/>
    <dgm:cxn modelId="{0073D31A-472F-46F8-BC13-270E6AADE337}" type="presOf" srcId="{9871FC3D-F969-4211-A461-A7C7938DD93A}" destId="{A80D0BE7-A872-4274-8C44-3A705299130B}" srcOrd="0" destOrd="0" presId="urn:microsoft.com/office/officeart/2005/8/layout/bProcess4"/>
    <dgm:cxn modelId="{8A8A362E-0A1C-478B-8883-95FA417F86B0}" type="presOf" srcId="{0EA2A8D2-FD33-458A-96D2-BB7447DCFE21}" destId="{9C239298-DFF7-48B7-B989-8BC97B399F09}" srcOrd="0" destOrd="0" presId="urn:microsoft.com/office/officeart/2005/8/layout/bProcess4"/>
    <dgm:cxn modelId="{5DA9AA3E-AC5F-4AA1-AE3E-1C84F91955E1}" srcId="{5AE1EC2C-95A5-4690-B79F-537724F8E747}" destId="{F25C0467-50FA-4B48-87B3-77DB6792B36C}" srcOrd="0" destOrd="0" parTransId="{0E99A97F-CCAB-473B-A8C8-C41D8C66F5E2}" sibTransId="{2712ED17-67E2-44DF-8E46-256C3A393964}"/>
    <dgm:cxn modelId="{2B392A4D-1DCF-44D5-B944-1BED996E6A30}" type="presOf" srcId="{6841232F-912F-45E1-B842-3A265322F658}" destId="{369D3313-5B50-43DF-84E7-D15B26D45D08}" srcOrd="0" destOrd="0" presId="urn:microsoft.com/office/officeart/2005/8/layout/bProcess4"/>
    <dgm:cxn modelId="{134E7153-2666-4194-A234-50644A9ECB2D}" type="presOf" srcId="{C4D612D6-3467-4F3E-86D8-B4D1491E7C6F}" destId="{37D93C5D-720A-423E-8F6C-1EEC90F04CF4}" srcOrd="0" destOrd="0" presId="urn:microsoft.com/office/officeart/2005/8/layout/bProcess4"/>
    <dgm:cxn modelId="{06C0E378-AC6E-4C88-BFFE-75834F18AD01}" type="presOf" srcId="{2712ED17-67E2-44DF-8E46-256C3A393964}" destId="{81E98E87-ABC7-49F0-B1F0-AF2428240E4C}" srcOrd="0" destOrd="0" presId="urn:microsoft.com/office/officeart/2005/8/layout/bProcess4"/>
    <dgm:cxn modelId="{F64ABC7A-BFB7-45CB-A12E-97108BB623F4}" srcId="{5AE1EC2C-95A5-4690-B79F-537724F8E747}" destId="{C4D612D6-3467-4F3E-86D8-B4D1491E7C6F}" srcOrd="3" destOrd="0" parTransId="{17888EE0-D3AF-4878-A63D-92B11EB152BD}" sibTransId="{19B53ABB-C9E3-4CE3-A794-F9836E1AACBF}"/>
    <dgm:cxn modelId="{4A37198C-B68D-4F16-A43A-D48102D61AB2}" srcId="{5AE1EC2C-95A5-4690-B79F-537724F8E747}" destId="{7B85CDA0-34B8-48C1-A441-F7D1E1C60BDC}" srcOrd="6" destOrd="0" parTransId="{CB8454F8-5648-406F-B979-550A93B3BBF8}" sibTransId="{664C5AA2-E519-43C7-A376-C6610E5753A1}"/>
    <dgm:cxn modelId="{18B5948F-D4F0-4779-AAED-E2EF671A250A}" type="presOf" srcId="{76EDDE6F-F5ED-4DB4-B5DF-339BAEF8F02C}" destId="{A030795F-2235-49B8-BDCB-F8E518EA3957}" srcOrd="0" destOrd="0" presId="urn:microsoft.com/office/officeart/2005/8/layout/bProcess4"/>
    <dgm:cxn modelId="{8A7AA692-319D-4572-85FC-8E3A0C32589A}" srcId="{5AE1EC2C-95A5-4690-B79F-537724F8E747}" destId="{A6EE67ED-F2D9-485C-9BC0-5DF6F5146618}" srcOrd="2" destOrd="0" parTransId="{A3260E3C-F1D4-4BE8-9C06-E6B735596E99}" sibTransId="{6841232F-912F-45E1-B842-3A265322F658}"/>
    <dgm:cxn modelId="{35A8539D-B8B9-4E71-9315-F5AA020EA3B8}" srcId="{5AE1EC2C-95A5-4690-B79F-537724F8E747}" destId="{9871FC3D-F969-4211-A461-A7C7938DD93A}" srcOrd="4" destOrd="0" parTransId="{55C8CC0D-E48D-48A8-ACA4-EF14807EEBDF}" sibTransId="{6FA5CF2D-63BA-43E3-8638-D1B828233888}"/>
    <dgm:cxn modelId="{4F3CC6A9-2835-4754-835B-7DDD5651CDD6}" type="presOf" srcId="{05680E06-5FD4-4506-9674-215B4EB75A32}" destId="{809AA3FE-B9FF-450B-AF1D-BB7DE504161D}" srcOrd="0" destOrd="0" presId="urn:microsoft.com/office/officeart/2005/8/layout/bProcess4"/>
    <dgm:cxn modelId="{56D886B3-4B95-4301-8209-03BA33DB17FA}" type="presOf" srcId="{6FA5CF2D-63BA-43E3-8638-D1B828233888}" destId="{F0BC3D10-AA66-44FF-BF9D-539541D9A3A6}" srcOrd="0" destOrd="0" presId="urn:microsoft.com/office/officeart/2005/8/layout/bProcess4"/>
    <dgm:cxn modelId="{7677BAB8-09C8-49AA-98C3-642B422AC581}" type="presOf" srcId="{981216DA-BA75-49D5-BCAE-22F54D1B2049}" destId="{63733900-8F83-4D1E-A2BD-B114143C9D64}" srcOrd="0" destOrd="0" presId="urn:microsoft.com/office/officeart/2005/8/layout/bProcess4"/>
    <dgm:cxn modelId="{3E05DDBE-5B41-4F79-A3C2-0EA99D5ABA59}" srcId="{5AE1EC2C-95A5-4690-B79F-537724F8E747}" destId="{0EA2A8D2-FD33-458A-96D2-BB7447DCFE21}" srcOrd="1" destOrd="0" parTransId="{89064FB4-A9C1-417C-BC92-D7E84985798D}" sibTransId="{05680E06-5FD4-4506-9674-215B4EB75A32}"/>
    <dgm:cxn modelId="{22B279CD-F8A4-4BCE-A517-59F375DB8C58}" type="presOf" srcId="{F25C0467-50FA-4B48-87B3-77DB6792B36C}" destId="{3246F8C9-6105-4B0E-B67B-B8CE29D19FBB}" srcOrd="0" destOrd="0" presId="urn:microsoft.com/office/officeart/2005/8/layout/bProcess4"/>
    <dgm:cxn modelId="{A5E914D8-D820-4A9D-A79B-FBAB0E678D8D}" type="presOf" srcId="{7B85CDA0-34B8-48C1-A441-F7D1E1C60BDC}" destId="{86051DCE-6E0A-4C74-984C-260AC8E0935C}" srcOrd="0" destOrd="0" presId="urn:microsoft.com/office/officeart/2005/8/layout/bProcess4"/>
    <dgm:cxn modelId="{B8DF50EC-5131-40DE-8C6E-BA416D6678C7}" type="presOf" srcId="{5AE1EC2C-95A5-4690-B79F-537724F8E747}" destId="{EAA3C641-C32D-4281-B6E1-DA898204BC4A}" srcOrd="0" destOrd="0" presId="urn:microsoft.com/office/officeart/2005/8/layout/bProcess4"/>
    <dgm:cxn modelId="{639335EF-9173-4B06-BFB0-271C769E62F0}" type="presParOf" srcId="{EAA3C641-C32D-4281-B6E1-DA898204BC4A}" destId="{FB5081E2-445E-430E-9E19-F0C566F17459}" srcOrd="0" destOrd="0" presId="urn:microsoft.com/office/officeart/2005/8/layout/bProcess4"/>
    <dgm:cxn modelId="{73E9CB1C-FD57-4F33-9270-FAA6DAB4C6B3}" type="presParOf" srcId="{FB5081E2-445E-430E-9E19-F0C566F17459}" destId="{6264E63F-1FBE-4FA7-AAA8-9FA73D3619FC}" srcOrd="0" destOrd="0" presId="urn:microsoft.com/office/officeart/2005/8/layout/bProcess4"/>
    <dgm:cxn modelId="{C1F6529F-DCEE-445C-B184-C265E0A72642}" type="presParOf" srcId="{FB5081E2-445E-430E-9E19-F0C566F17459}" destId="{3246F8C9-6105-4B0E-B67B-B8CE29D19FBB}" srcOrd="1" destOrd="0" presId="urn:microsoft.com/office/officeart/2005/8/layout/bProcess4"/>
    <dgm:cxn modelId="{7BF68B6C-0047-439C-9A54-64101FC46864}" type="presParOf" srcId="{EAA3C641-C32D-4281-B6E1-DA898204BC4A}" destId="{81E98E87-ABC7-49F0-B1F0-AF2428240E4C}" srcOrd="1" destOrd="0" presId="urn:microsoft.com/office/officeart/2005/8/layout/bProcess4"/>
    <dgm:cxn modelId="{5F325C9B-1193-4053-B73C-2FA63CADD677}" type="presParOf" srcId="{EAA3C641-C32D-4281-B6E1-DA898204BC4A}" destId="{EB9DE8FF-3F8B-4B6B-AE7D-B8EDD6E1D294}" srcOrd="2" destOrd="0" presId="urn:microsoft.com/office/officeart/2005/8/layout/bProcess4"/>
    <dgm:cxn modelId="{077BBB4A-307F-4DE0-A868-FC270B42432D}" type="presParOf" srcId="{EB9DE8FF-3F8B-4B6B-AE7D-B8EDD6E1D294}" destId="{7A473516-91BC-4A91-BF3C-FE7210DBA566}" srcOrd="0" destOrd="0" presId="urn:microsoft.com/office/officeart/2005/8/layout/bProcess4"/>
    <dgm:cxn modelId="{C2561488-1F28-4C22-A1A6-553B97AED755}" type="presParOf" srcId="{EB9DE8FF-3F8B-4B6B-AE7D-B8EDD6E1D294}" destId="{9C239298-DFF7-48B7-B989-8BC97B399F09}" srcOrd="1" destOrd="0" presId="urn:microsoft.com/office/officeart/2005/8/layout/bProcess4"/>
    <dgm:cxn modelId="{AA754E59-A462-4CB0-B795-A39353010EA8}" type="presParOf" srcId="{EAA3C641-C32D-4281-B6E1-DA898204BC4A}" destId="{809AA3FE-B9FF-450B-AF1D-BB7DE504161D}" srcOrd="3" destOrd="0" presId="urn:microsoft.com/office/officeart/2005/8/layout/bProcess4"/>
    <dgm:cxn modelId="{6830322F-99F8-4D31-946C-0FDADA606D32}" type="presParOf" srcId="{EAA3C641-C32D-4281-B6E1-DA898204BC4A}" destId="{0C54F693-E36F-4FCA-B915-06C33BE040D7}" srcOrd="4" destOrd="0" presId="urn:microsoft.com/office/officeart/2005/8/layout/bProcess4"/>
    <dgm:cxn modelId="{01338EC6-CC35-468B-9DD8-865D86B28571}" type="presParOf" srcId="{0C54F693-E36F-4FCA-B915-06C33BE040D7}" destId="{DE6E5AD5-1431-490F-BF35-FB4165E659AF}" srcOrd="0" destOrd="0" presId="urn:microsoft.com/office/officeart/2005/8/layout/bProcess4"/>
    <dgm:cxn modelId="{FCAF06F6-2172-48BE-AD9F-B1E93615E22E}" type="presParOf" srcId="{0C54F693-E36F-4FCA-B915-06C33BE040D7}" destId="{930D960F-8604-44F6-922C-708A4BAEE5C9}" srcOrd="1" destOrd="0" presId="urn:microsoft.com/office/officeart/2005/8/layout/bProcess4"/>
    <dgm:cxn modelId="{343F7BD8-DB81-46E3-8A34-F9228B3C39B8}" type="presParOf" srcId="{EAA3C641-C32D-4281-B6E1-DA898204BC4A}" destId="{369D3313-5B50-43DF-84E7-D15B26D45D08}" srcOrd="5" destOrd="0" presId="urn:microsoft.com/office/officeart/2005/8/layout/bProcess4"/>
    <dgm:cxn modelId="{CFACECD4-4BA9-4002-85B2-D04678CFC232}" type="presParOf" srcId="{EAA3C641-C32D-4281-B6E1-DA898204BC4A}" destId="{E8D76901-541A-4010-B8E2-E9F10C9BB982}" srcOrd="6" destOrd="0" presId="urn:microsoft.com/office/officeart/2005/8/layout/bProcess4"/>
    <dgm:cxn modelId="{F29E9FEB-88B4-48CA-9FCC-316DB8D6B3CB}" type="presParOf" srcId="{E8D76901-541A-4010-B8E2-E9F10C9BB982}" destId="{0882A033-1842-4F21-950B-A01E297CC771}" srcOrd="0" destOrd="0" presId="urn:microsoft.com/office/officeart/2005/8/layout/bProcess4"/>
    <dgm:cxn modelId="{47C69975-BC76-4DF3-B21C-7EA75A89692C}" type="presParOf" srcId="{E8D76901-541A-4010-B8E2-E9F10C9BB982}" destId="{37D93C5D-720A-423E-8F6C-1EEC90F04CF4}" srcOrd="1" destOrd="0" presId="urn:microsoft.com/office/officeart/2005/8/layout/bProcess4"/>
    <dgm:cxn modelId="{D5232127-8193-4975-A028-98A600184EF2}" type="presParOf" srcId="{EAA3C641-C32D-4281-B6E1-DA898204BC4A}" destId="{B197273F-81AD-4E3F-AFF1-0DB0A0257961}" srcOrd="7" destOrd="0" presId="urn:microsoft.com/office/officeart/2005/8/layout/bProcess4"/>
    <dgm:cxn modelId="{A9A4BB1B-0D60-4046-8294-6A0118D8A56D}" type="presParOf" srcId="{EAA3C641-C32D-4281-B6E1-DA898204BC4A}" destId="{E1F20FE0-6638-4519-825E-A1BF90BF8445}" srcOrd="8" destOrd="0" presId="urn:microsoft.com/office/officeart/2005/8/layout/bProcess4"/>
    <dgm:cxn modelId="{219D7AF5-C197-4E98-98EE-79B2FD2D3D6B}" type="presParOf" srcId="{E1F20FE0-6638-4519-825E-A1BF90BF8445}" destId="{17F3855C-F2AB-4326-AA69-B536FF69FA3F}" srcOrd="0" destOrd="0" presId="urn:microsoft.com/office/officeart/2005/8/layout/bProcess4"/>
    <dgm:cxn modelId="{C3A91CF1-853D-4377-BFF1-9EF28A9CF09C}" type="presParOf" srcId="{E1F20FE0-6638-4519-825E-A1BF90BF8445}" destId="{A80D0BE7-A872-4274-8C44-3A705299130B}" srcOrd="1" destOrd="0" presId="urn:microsoft.com/office/officeart/2005/8/layout/bProcess4"/>
    <dgm:cxn modelId="{C93ECD49-DA58-495D-8FA1-EB29B38DD309}" type="presParOf" srcId="{EAA3C641-C32D-4281-B6E1-DA898204BC4A}" destId="{F0BC3D10-AA66-44FF-BF9D-539541D9A3A6}" srcOrd="9" destOrd="0" presId="urn:microsoft.com/office/officeart/2005/8/layout/bProcess4"/>
    <dgm:cxn modelId="{5F930B9D-4ABD-4C64-AEB7-71C83311803F}" type="presParOf" srcId="{EAA3C641-C32D-4281-B6E1-DA898204BC4A}" destId="{B1E0AA15-ED56-409F-9E59-1B579D694524}" srcOrd="10" destOrd="0" presId="urn:microsoft.com/office/officeart/2005/8/layout/bProcess4"/>
    <dgm:cxn modelId="{ECA39065-474A-451B-9C63-3CC014F41FFB}" type="presParOf" srcId="{B1E0AA15-ED56-409F-9E59-1B579D694524}" destId="{CE2F9A5F-62CA-46FD-924E-6ED580582B41}" srcOrd="0" destOrd="0" presId="urn:microsoft.com/office/officeart/2005/8/layout/bProcess4"/>
    <dgm:cxn modelId="{9BC396F4-9A35-4691-ADEF-D6FA45369952}" type="presParOf" srcId="{B1E0AA15-ED56-409F-9E59-1B579D694524}" destId="{63733900-8F83-4D1E-A2BD-B114143C9D64}" srcOrd="1" destOrd="0" presId="urn:microsoft.com/office/officeart/2005/8/layout/bProcess4"/>
    <dgm:cxn modelId="{8D0E620E-E4A1-45EF-A95D-910213C29051}" type="presParOf" srcId="{EAA3C641-C32D-4281-B6E1-DA898204BC4A}" destId="{A030795F-2235-49B8-BDCB-F8E518EA3957}" srcOrd="11" destOrd="0" presId="urn:microsoft.com/office/officeart/2005/8/layout/bProcess4"/>
    <dgm:cxn modelId="{357378AE-A071-413E-9DFC-B235F0DC9239}" type="presParOf" srcId="{EAA3C641-C32D-4281-B6E1-DA898204BC4A}" destId="{F213D6DD-D9E8-4F7F-BA28-B01D5E24A75C}" srcOrd="12" destOrd="0" presId="urn:microsoft.com/office/officeart/2005/8/layout/bProcess4"/>
    <dgm:cxn modelId="{1A6ED532-6F78-4C5A-ACEA-C7F42E9F2D3E}" type="presParOf" srcId="{F213D6DD-D9E8-4F7F-BA28-B01D5E24A75C}" destId="{3E23B44B-9C4C-4A7B-856B-19E705516517}" srcOrd="0" destOrd="0" presId="urn:microsoft.com/office/officeart/2005/8/layout/bProcess4"/>
    <dgm:cxn modelId="{DCABE202-7406-492A-B691-C035E71200AE}" type="presParOf" srcId="{F213D6DD-D9E8-4F7F-BA28-B01D5E24A75C}" destId="{86051DCE-6E0A-4C74-984C-260AC8E0935C}"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AE1EC2C-95A5-4690-B79F-537724F8E747}" type="doc">
      <dgm:prSet loTypeId="urn:microsoft.com/office/officeart/2005/8/layout/bProcess4" loCatId="process" qsTypeId="urn:microsoft.com/office/officeart/2005/8/quickstyle/simple4" qsCatId="simple" csTypeId="urn:microsoft.com/office/officeart/2005/8/colors/accent0_1" csCatId="mainScheme" phldr="1"/>
      <dgm:spPr/>
      <dgm:t>
        <a:bodyPr/>
        <a:lstStyle/>
        <a:p>
          <a:endParaRPr lang="fr-FR"/>
        </a:p>
      </dgm:t>
    </dgm:pt>
    <dgm:pt modelId="{F25C0467-50FA-4B48-87B3-77DB6792B36C}">
      <dgm:prSet phldrT="[Texte]"/>
      <dgm:spPr/>
      <dgm:t>
        <a:bodyPr/>
        <a:lstStyle/>
        <a:p>
          <a:r>
            <a:rPr lang="fr-FR" dirty="0"/>
            <a:t>Indicateurs fiables</a:t>
          </a:r>
        </a:p>
      </dgm:t>
    </dgm:pt>
    <dgm:pt modelId="{0E99A97F-CCAB-473B-A8C8-C41D8C66F5E2}" type="parTrans" cxnId="{5DA9AA3E-AC5F-4AA1-AE3E-1C84F91955E1}">
      <dgm:prSet/>
      <dgm:spPr/>
      <dgm:t>
        <a:bodyPr/>
        <a:lstStyle/>
        <a:p>
          <a:endParaRPr lang="fr-FR"/>
        </a:p>
      </dgm:t>
    </dgm:pt>
    <dgm:pt modelId="{2712ED17-67E2-44DF-8E46-256C3A393964}" type="sibTrans" cxnId="{5DA9AA3E-AC5F-4AA1-AE3E-1C84F91955E1}">
      <dgm:prSet/>
      <dgm:spPr/>
      <dgm:t>
        <a:bodyPr/>
        <a:lstStyle/>
        <a:p>
          <a:endParaRPr lang="fr-FR"/>
        </a:p>
      </dgm:t>
    </dgm:pt>
    <dgm:pt modelId="{0EA2A8D2-FD33-458A-96D2-BB7447DCFE21}">
      <dgm:prSet phldrT="[Texte]"/>
      <dgm:spPr/>
      <dgm:t>
        <a:bodyPr/>
        <a:lstStyle/>
        <a:p>
          <a:r>
            <a:rPr lang="fr-FR" dirty="0"/>
            <a:t>Célébrer les réussites</a:t>
          </a:r>
        </a:p>
      </dgm:t>
    </dgm:pt>
    <dgm:pt modelId="{89064FB4-A9C1-417C-BC92-D7E84985798D}" type="parTrans" cxnId="{3E05DDBE-5B41-4F79-A3C2-0EA99D5ABA59}">
      <dgm:prSet/>
      <dgm:spPr/>
      <dgm:t>
        <a:bodyPr/>
        <a:lstStyle/>
        <a:p>
          <a:endParaRPr lang="fr-FR"/>
        </a:p>
      </dgm:t>
    </dgm:pt>
    <dgm:pt modelId="{05680E06-5FD4-4506-9674-215B4EB75A32}" type="sibTrans" cxnId="{3E05DDBE-5B41-4F79-A3C2-0EA99D5ABA59}">
      <dgm:prSet/>
      <dgm:spPr/>
      <dgm:t>
        <a:bodyPr/>
        <a:lstStyle/>
        <a:p>
          <a:endParaRPr lang="fr-FR"/>
        </a:p>
      </dgm:t>
    </dgm:pt>
    <dgm:pt modelId="{A6EE67ED-F2D9-485C-9BC0-5DF6F5146618}">
      <dgm:prSet phldrT="[Texte]"/>
      <dgm:spPr/>
      <dgm:t>
        <a:bodyPr/>
        <a:lstStyle/>
        <a:p>
          <a:r>
            <a:rPr lang="fr-FR" dirty="0"/>
            <a:t>Identifier les défis</a:t>
          </a:r>
        </a:p>
      </dgm:t>
    </dgm:pt>
    <dgm:pt modelId="{A3260E3C-F1D4-4BE8-9C06-E6B735596E99}" type="parTrans" cxnId="{8A7AA692-319D-4572-85FC-8E3A0C32589A}">
      <dgm:prSet/>
      <dgm:spPr/>
      <dgm:t>
        <a:bodyPr/>
        <a:lstStyle/>
        <a:p>
          <a:endParaRPr lang="fr-FR"/>
        </a:p>
      </dgm:t>
    </dgm:pt>
    <dgm:pt modelId="{6841232F-912F-45E1-B842-3A265322F658}" type="sibTrans" cxnId="{8A7AA692-319D-4572-85FC-8E3A0C32589A}">
      <dgm:prSet/>
      <dgm:spPr/>
      <dgm:t>
        <a:bodyPr/>
        <a:lstStyle/>
        <a:p>
          <a:endParaRPr lang="fr-FR"/>
        </a:p>
      </dgm:t>
    </dgm:pt>
    <dgm:pt modelId="{C4D612D6-3467-4F3E-86D8-B4D1491E7C6F}">
      <dgm:prSet phldrT="[Texte]"/>
      <dgm:spPr/>
      <dgm:t>
        <a:bodyPr/>
        <a:lstStyle/>
        <a:p>
          <a:r>
            <a:rPr lang="fr-FR" dirty="0"/>
            <a:t>Définir des cibles</a:t>
          </a:r>
        </a:p>
      </dgm:t>
    </dgm:pt>
    <dgm:pt modelId="{17888EE0-D3AF-4878-A63D-92B11EB152BD}" type="parTrans" cxnId="{F64ABC7A-BFB7-45CB-A12E-97108BB623F4}">
      <dgm:prSet/>
      <dgm:spPr/>
      <dgm:t>
        <a:bodyPr/>
        <a:lstStyle/>
        <a:p>
          <a:endParaRPr lang="fr-FR"/>
        </a:p>
      </dgm:t>
    </dgm:pt>
    <dgm:pt modelId="{19B53ABB-C9E3-4CE3-A794-F9836E1AACBF}" type="sibTrans" cxnId="{F64ABC7A-BFB7-45CB-A12E-97108BB623F4}">
      <dgm:prSet/>
      <dgm:spPr/>
      <dgm:t>
        <a:bodyPr/>
        <a:lstStyle/>
        <a:p>
          <a:endParaRPr lang="fr-FR"/>
        </a:p>
      </dgm:t>
    </dgm:pt>
    <dgm:pt modelId="{9871FC3D-F969-4211-A461-A7C7938DD93A}">
      <dgm:prSet phldrT="[Texte]"/>
      <dgm:spPr/>
      <dgm:t>
        <a:bodyPr/>
        <a:lstStyle/>
        <a:p>
          <a:r>
            <a:rPr lang="fr-FR" dirty="0"/>
            <a:t>Partager avec l’équipe</a:t>
          </a:r>
        </a:p>
      </dgm:t>
    </dgm:pt>
    <dgm:pt modelId="{55C8CC0D-E48D-48A8-ACA4-EF14807EEBDF}" type="parTrans" cxnId="{35A8539D-B8B9-4E71-9315-F5AA020EA3B8}">
      <dgm:prSet/>
      <dgm:spPr/>
      <dgm:t>
        <a:bodyPr/>
        <a:lstStyle/>
        <a:p>
          <a:endParaRPr lang="fr-FR"/>
        </a:p>
      </dgm:t>
    </dgm:pt>
    <dgm:pt modelId="{6FA5CF2D-63BA-43E3-8638-D1B828233888}" type="sibTrans" cxnId="{35A8539D-B8B9-4E71-9315-F5AA020EA3B8}">
      <dgm:prSet/>
      <dgm:spPr/>
      <dgm:t>
        <a:bodyPr/>
        <a:lstStyle/>
        <a:p>
          <a:endParaRPr lang="fr-FR"/>
        </a:p>
      </dgm:t>
    </dgm:pt>
    <dgm:pt modelId="{981216DA-BA75-49D5-BCAE-22F54D1B2049}">
      <dgm:prSet phldrT="[Texte]"/>
      <dgm:spPr/>
      <dgm:t>
        <a:bodyPr/>
        <a:lstStyle/>
        <a:p>
          <a:r>
            <a:rPr lang="fr-FR" dirty="0"/>
            <a:t>Créer une séquence</a:t>
          </a:r>
        </a:p>
      </dgm:t>
    </dgm:pt>
    <dgm:pt modelId="{85642FB4-50C5-4C7D-90C6-A8B5B8CCF653}" type="parTrans" cxnId="{88641507-F1DD-4031-A1C6-189270C9C913}">
      <dgm:prSet/>
      <dgm:spPr/>
      <dgm:t>
        <a:bodyPr/>
        <a:lstStyle/>
        <a:p>
          <a:endParaRPr lang="fr-FR"/>
        </a:p>
      </dgm:t>
    </dgm:pt>
    <dgm:pt modelId="{76EDDE6F-F5ED-4DB4-B5DF-339BAEF8F02C}" type="sibTrans" cxnId="{88641507-F1DD-4031-A1C6-189270C9C913}">
      <dgm:prSet/>
      <dgm:spPr/>
      <dgm:t>
        <a:bodyPr/>
        <a:lstStyle/>
        <a:p>
          <a:endParaRPr lang="fr-FR"/>
        </a:p>
      </dgm:t>
    </dgm:pt>
    <dgm:pt modelId="{7B85CDA0-34B8-48C1-A441-F7D1E1C60BDC}">
      <dgm:prSet phldrT="[Texte]"/>
      <dgm:spPr/>
      <dgm:t>
        <a:bodyPr/>
        <a:lstStyle/>
        <a:p>
          <a:r>
            <a:rPr lang="fr-FR" dirty="0"/>
            <a:t>Évaluer et garder en mémoire</a:t>
          </a:r>
        </a:p>
      </dgm:t>
    </dgm:pt>
    <dgm:pt modelId="{CB8454F8-5648-406F-B979-550A93B3BBF8}" type="parTrans" cxnId="{4A37198C-B68D-4F16-A43A-D48102D61AB2}">
      <dgm:prSet/>
      <dgm:spPr/>
      <dgm:t>
        <a:bodyPr/>
        <a:lstStyle/>
        <a:p>
          <a:endParaRPr lang="fr-FR"/>
        </a:p>
      </dgm:t>
    </dgm:pt>
    <dgm:pt modelId="{664C5AA2-E519-43C7-A376-C6610E5753A1}" type="sibTrans" cxnId="{4A37198C-B68D-4F16-A43A-D48102D61AB2}">
      <dgm:prSet/>
      <dgm:spPr/>
      <dgm:t>
        <a:bodyPr/>
        <a:lstStyle/>
        <a:p>
          <a:endParaRPr lang="fr-FR"/>
        </a:p>
      </dgm:t>
    </dgm:pt>
    <dgm:pt modelId="{EAA3C641-C32D-4281-B6E1-DA898204BC4A}" type="pres">
      <dgm:prSet presAssocID="{5AE1EC2C-95A5-4690-B79F-537724F8E747}" presName="Name0" presStyleCnt="0">
        <dgm:presLayoutVars>
          <dgm:dir/>
          <dgm:resizeHandles/>
        </dgm:presLayoutVars>
      </dgm:prSet>
      <dgm:spPr/>
    </dgm:pt>
    <dgm:pt modelId="{FB5081E2-445E-430E-9E19-F0C566F17459}" type="pres">
      <dgm:prSet presAssocID="{F25C0467-50FA-4B48-87B3-77DB6792B36C}" presName="compNode" presStyleCnt="0"/>
      <dgm:spPr/>
    </dgm:pt>
    <dgm:pt modelId="{6264E63F-1FBE-4FA7-AAA8-9FA73D3619FC}" type="pres">
      <dgm:prSet presAssocID="{F25C0467-50FA-4B48-87B3-77DB6792B36C}" presName="dummyConnPt" presStyleCnt="0"/>
      <dgm:spPr/>
    </dgm:pt>
    <dgm:pt modelId="{3246F8C9-6105-4B0E-B67B-B8CE29D19FBB}" type="pres">
      <dgm:prSet presAssocID="{F25C0467-50FA-4B48-87B3-77DB6792B36C}" presName="node" presStyleLbl="node1" presStyleIdx="0" presStyleCnt="7">
        <dgm:presLayoutVars>
          <dgm:bulletEnabled val="1"/>
        </dgm:presLayoutVars>
      </dgm:prSet>
      <dgm:spPr/>
    </dgm:pt>
    <dgm:pt modelId="{81E98E87-ABC7-49F0-B1F0-AF2428240E4C}" type="pres">
      <dgm:prSet presAssocID="{2712ED17-67E2-44DF-8E46-256C3A393964}" presName="sibTrans" presStyleLbl="bgSibTrans2D1" presStyleIdx="0" presStyleCnt="6"/>
      <dgm:spPr/>
    </dgm:pt>
    <dgm:pt modelId="{EB9DE8FF-3F8B-4B6B-AE7D-B8EDD6E1D294}" type="pres">
      <dgm:prSet presAssocID="{0EA2A8D2-FD33-458A-96D2-BB7447DCFE21}" presName="compNode" presStyleCnt="0"/>
      <dgm:spPr/>
    </dgm:pt>
    <dgm:pt modelId="{7A473516-91BC-4A91-BF3C-FE7210DBA566}" type="pres">
      <dgm:prSet presAssocID="{0EA2A8D2-FD33-458A-96D2-BB7447DCFE21}" presName="dummyConnPt" presStyleCnt="0"/>
      <dgm:spPr/>
    </dgm:pt>
    <dgm:pt modelId="{9C239298-DFF7-48B7-B989-8BC97B399F09}" type="pres">
      <dgm:prSet presAssocID="{0EA2A8D2-FD33-458A-96D2-BB7447DCFE21}" presName="node" presStyleLbl="node1" presStyleIdx="1" presStyleCnt="7">
        <dgm:presLayoutVars>
          <dgm:bulletEnabled val="1"/>
        </dgm:presLayoutVars>
      </dgm:prSet>
      <dgm:spPr/>
    </dgm:pt>
    <dgm:pt modelId="{809AA3FE-B9FF-450B-AF1D-BB7DE504161D}" type="pres">
      <dgm:prSet presAssocID="{05680E06-5FD4-4506-9674-215B4EB75A32}" presName="sibTrans" presStyleLbl="bgSibTrans2D1" presStyleIdx="1" presStyleCnt="6"/>
      <dgm:spPr/>
    </dgm:pt>
    <dgm:pt modelId="{0C54F693-E36F-4FCA-B915-06C33BE040D7}" type="pres">
      <dgm:prSet presAssocID="{A6EE67ED-F2D9-485C-9BC0-5DF6F5146618}" presName="compNode" presStyleCnt="0"/>
      <dgm:spPr/>
    </dgm:pt>
    <dgm:pt modelId="{DE6E5AD5-1431-490F-BF35-FB4165E659AF}" type="pres">
      <dgm:prSet presAssocID="{A6EE67ED-F2D9-485C-9BC0-5DF6F5146618}" presName="dummyConnPt" presStyleCnt="0"/>
      <dgm:spPr/>
    </dgm:pt>
    <dgm:pt modelId="{930D960F-8604-44F6-922C-708A4BAEE5C9}" type="pres">
      <dgm:prSet presAssocID="{A6EE67ED-F2D9-485C-9BC0-5DF6F5146618}" presName="node" presStyleLbl="node1" presStyleIdx="2" presStyleCnt="7">
        <dgm:presLayoutVars>
          <dgm:bulletEnabled val="1"/>
        </dgm:presLayoutVars>
      </dgm:prSet>
      <dgm:spPr/>
    </dgm:pt>
    <dgm:pt modelId="{369D3313-5B50-43DF-84E7-D15B26D45D08}" type="pres">
      <dgm:prSet presAssocID="{6841232F-912F-45E1-B842-3A265322F658}" presName="sibTrans" presStyleLbl="bgSibTrans2D1" presStyleIdx="2" presStyleCnt="6"/>
      <dgm:spPr/>
    </dgm:pt>
    <dgm:pt modelId="{E8D76901-541A-4010-B8E2-E9F10C9BB982}" type="pres">
      <dgm:prSet presAssocID="{C4D612D6-3467-4F3E-86D8-B4D1491E7C6F}" presName="compNode" presStyleCnt="0"/>
      <dgm:spPr/>
    </dgm:pt>
    <dgm:pt modelId="{0882A033-1842-4F21-950B-A01E297CC771}" type="pres">
      <dgm:prSet presAssocID="{C4D612D6-3467-4F3E-86D8-B4D1491E7C6F}" presName="dummyConnPt" presStyleCnt="0"/>
      <dgm:spPr/>
    </dgm:pt>
    <dgm:pt modelId="{37D93C5D-720A-423E-8F6C-1EEC90F04CF4}" type="pres">
      <dgm:prSet presAssocID="{C4D612D6-3467-4F3E-86D8-B4D1491E7C6F}" presName="node" presStyleLbl="node1" presStyleIdx="3" presStyleCnt="7">
        <dgm:presLayoutVars>
          <dgm:bulletEnabled val="1"/>
        </dgm:presLayoutVars>
      </dgm:prSet>
      <dgm:spPr/>
    </dgm:pt>
    <dgm:pt modelId="{B197273F-81AD-4E3F-AFF1-0DB0A0257961}" type="pres">
      <dgm:prSet presAssocID="{19B53ABB-C9E3-4CE3-A794-F9836E1AACBF}" presName="sibTrans" presStyleLbl="bgSibTrans2D1" presStyleIdx="3" presStyleCnt="6"/>
      <dgm:spPr/>
    </dgm:pt>
    <dgm:pt modelId="{E1F20FE0-6638-4519-825E-A1BF90BF8445}" type="pres">
      <dgm:prSet presAssocID="{9871FC3D-F969-4211-A461-A7C7938DD93A}" presName="compNode" presStyleCnt="0"/>
      <dgm:spPr/>
    </dgm:pt>
    <dgm:pt modelId="{17F3855C-F2AB-4326-AA69-B536FF69FA3F}" type="pres">
      <dgm:prSet presAssocID="{9871FC3D-F969-4211-A461-A7C7938DD93A}" presName="dummyConnPt" presStyleCnt="0"/>
      <dgm:spPr/>
    </dgm:pt>
    <dgm:pt modelId="{A80D0BE7-A872-4274-8C44-3A705299130B}" type="pres">
      <dgm:prSet presAssocID="{9871FC3D-F969-4211-A461-A7C7938DD93A}" presName="node" presStyleLbl="node1" presStyleIdx="4" presStyleCnt="7">
        <dgm:presLayoutVars>
          <dgm:bulletEnabled val="1"/>
        </dgm:presLayoutVars>
      </dgm:prSet>
      <dgm:spPr/>
    </dgm:pt>
    <dgm:pt modelId="{F0BC3D10-AA66-44FF-BF9D-539541D9A3A6}" type="pres">
      <dgm:prSet presAssocID="{6FA5CF2D-63BA-43E3-8638-D1B828233888}" presName="sibTrans" presStyleLbl="bgSibTrans2D1" presStyleIdx="4" presStyleCnt="6"/>
      <dgm:spPr/>
    </dgm:pt>
    <dgm:pt modelId="{B1E0AA15-ED56-409F-9E59-1B579D694524}" type="pres">
      <dgm:prSet presAssocID="{981216DA-BA75-49D5-BCAE-22F54D1B2049}" presName="compNode" presStyleCnt="0"/>
      <dgm:spPr/>
    </dgm:pt>
    <dgm:pt modelId="{CE2F9A5F-62CA-46FD-924E-6ED580582B41}" type="pres">
      <dgm:prSet presAssocID="{981216DA-BA75-49D5-BCAE-22F54D1B2049}" presName="dummyConnPt" presStyleCnt="0"/>
      <dgm:spPr/>
    </dgm:pt>
    <dgm:pt modelId="{63733900-8F83-4D1E-A2BD-B114143C9D64}" type="pres">
      <dgm:prSet presAssocID="{981216DA-BA75-49D5-BCAE-22F54D1B2049}" presName="node" presStyleLbl="node1" presStyleIdx="5" presStyleCnt="7">
        <dgm:presLayoutVars>
          <dgm:bulletEnabled val="1"/>
        </dgm:presLayoutVars>
      </dgm:prSet>
      <dgm:spPr/>
    </dgm:pt>
    <dgm:pt modelId="{A030795F-2235-49B8-BDCB-F8E518EA3957}" type="pres">
      <dgm:prSet presAssocID="{76EDDE6F-F5ED-4DB4-B5DF-339BAEF8F02C}" presName="sibTrans" presStyleLbl="bgSibTrans2D1" presStyleIdx="5" presStyleCnt="6"/>
      <dgm:spPr/>
    </dgm:pt>
    <dgm:pt modelId="{F213D6DD-D9E8-4F7F-BA28-B01D5E24A75C}" type="pres">
      <dgm:prSet presAssocID="{7B85CDA0-34B8-48C1-A441-F7D1E1C60BDC}" presName="compNode" presStyleCnt="0"/>
      <dgm:spPr/>
    </dgm:pt>
    <dgm:pt modelId="{3E23B44B-9C4C-4A7B-856B-19E705516517}" type="pres">
      <dgm:prSet presAssocID="{7B85CDA0-34B8-48C1-A441-F7D1E1C60BDC}" presName="dummyConnPt" presStyleCnt="0"/>
      <dgm:spPr/>
    </dgm:pt>
    <dgm:pt modelId="{86051DCE-6E0A-4C74-984C-260AC8E0935C}" type="pres">
      <dgm:prSet presAssocID="{7B85CDA0-34B8-48C1-A441-F7D1E1C60BDC}" presName="node" presStyleLbl="node1" presStyleIdx="6" presStyleCnt="7">
        <dgm:presLayoutVars>
          <dgm:bulletEnabled val="1"/>
        </dgm:presLayoutVars>
      </dgm:prSet>
      <dgm:spPr/>
    </dgm:pt>
  </dgm:ptLst>
  <dgm:cxnLst>
    <dgm:cxn modelId="{88641507-F1DD-4031-A1C6-189270C9C913}" srcId="{5AE1EC2C-95A5-4690-B79F-537724F8E747}" destId="{981216DA-BA75-49D5-BCAE-22F54D1B2049}" srcOrd="5" destOrd="0" parTransId="{85642FB4-50C5-4C7D-90C6-A8B5B8CCF653}" sibTransId="{76EDDE6F-F5ED-4DB4-B5DF-339BAEF8F02C}"/>
    <dgm:cxn modelId="{E481EA0F-120C-4EFD-B7AC-46A528568102}" type="presOf" srcId="{19B53ABB-C9E3-4CE3-A794-F9836E1AACBF}" destId="{B197273F-81AD-4E3F-AFF1-0DB0A0257961}" srcOrd="0" destOrd="0" presId="urn:microsoft.com/office/officeart/2005/8/layout/bProcess4"/>
    <dgm:cxn modelId="{6434F217-BE02-4464-B1AB-3FEB2D4469B2}" type="presOf" srcId="{A6EE67ED-F2D9-485C-9BC0-5DF6F5146618}" destId="{930D960F-8604-44F6-922C-708A4BAEE5C9}" srcOrd="0" destOrd="0" presId="urn:microsoft.com/office/officeart/2005/8/layout/bProcess4"/>
    <dgm:cxn modelId="{0073D31A-472F-46F8-BC13-270E6AADE337}" type="presOf" srcId="{9871FC3D-F969-4211-A461-A7C7938DD93A}" destId="{A80D0BE7-A872-4274-8C44-3A705299130B}" srcOrd="0" destOrd="0" presId="urn:microsoft.com/office/officeart/2005/8/layout/bProcess4"/>
    <dgm:cxn modelId="{8A8A362E-0A1C-478B-8883-95FA417F86B0}" type="presOf" srcId="{0EA2A8D2-FD33-458A-96D2-BB7447DCFE21}" destId="{9C239298-DFF7-48B7-B989-8BC97B399F09}" srcOrd="0" destOrd="0" presId="urn:microsoft.com/office/officeart/2005/8/layout/bProcess4"/>
    <dgm:cxn modelId="{5DA9AA3E-AC5F-4AA1-AE3E-1C84F91955E1}" srcId="{5AE1EC2C-95A5-4690-B79F-537724F8E747}" destId="{F25C0467-50FA-4B48-87B3-77DB6792B36C}" srcOrd="0" destOrd="0" parTransId="{0E99A97F-CCAB-473B-A8C8-C41D8C66F5E2}" sibTransId="{2712ED17-67E2-44DF-8E46-256C3A393964}"/>
    <dgm:cxn modelId="{2B392A4D-1DCF-44D5-B944-1BED996E6A30}" type="presOf" srcId="{6841232F-912F-45E1-B842-3A265322F658}" destId="{369D3313-5B50-43DF-84E7-D15B26D45D08}" srcOrd="0" destOrd="0" presId="urn:microsoft.com/office/officeart/2005/8/layout/bProcess4"/>
    <dgm:cxn modelId="{134E7153-2666-4194-A234-50644A9ECB2D}" type="presOf" srcId="{C4D612D6-3467-4F3E-86D8-B4D1491E7C6F}" destId="{37D93C5D-720A-423E-8F6C-1EEC90F04CF4}" srcOrd="0" destOrd="0" presId="urn:microsoft.com/office/officeart/2005/8/layout/bProcess4"/>
    <dgm:cxn modelId="{06C0E378-AC6E-4C88-BFFE-75834F18AD01}" type="presOf" srcId="{2712ED17-67E2-44DF-8E46-256C3A393964}" destId="{81E98E87-ABC7-49F0-B1F0-AF2428240E4C}" srcOrd="0" destOrd="0" presId="urn:microsoft.com/office/officeart/2005/8/layout/bProcess4"/>
    <dgm:cxn modelId="{F64ABC7A-BFB7-45CB-A12E-97108BB623F4}" srcId="{5AE1EC2C-95A5-4690-B79F-537724F8E747}" destId="{C4D612D6-3467-4F3E-86D8-B4D1491E7C6F}" srcOrd="3" destOrd="0" parTransId="{17888EE0-D3AF-4878-A63D-92B11EB152BD}" sibTransId="{19B53ABB-C9E3-4CE3-A794-F9836E1AACBF}"/>
    <dgm:cxn modelId="{4A37198C-B68D-4F16-A43A-D48102D61AB2}" srcId="{5AE1EC2C-95A5-4690-B79F-537724F8E747}" destId="{7B85CDA0-34B8-48C1-A441-F7D1E1C60BDC}" srcOrd="6" destOrd="0" parTransId="{CB8454F8-5648-406F-B979-550A93B3BBF8}" sibTransId="{664C5AA2-E519-43C7-A376-C6610E5753A1}"/>
    <dgm:cxn modelId="{18B5948F-D4F0-4779-AAED-E2EF671A250A}" type="presOf" srcId="{76EDDE6F-F5ED-4DB4-B5DF-339BAEF8F02C}" destId="{A030795F-2235-49B8-BDCB-F8E518EA3957}" srcOrd="0" destOrd="0" presId="urn:microsoft.com/office/officeart/2005/8/layout/bProcess4"/>
    <dgm:cxn modelId="{8A7AA692-319D-4572-85FC-8E3A0C32589A}" srcId="{5AE1EC2C-95A5-4690-B79F-537724F8E747}" destId="{A6EE67ED-F2D9-485C-9BC0-5DF6F5146618}" srcOrd="2" destOrd="0" parTransId="{A3260E3C-F1D4-4BE8-9C06-E6B735596E99}" sibTransId="{6841232F-912F-45E1-B842-3A265322F658}"/>
    <dgm:cxn modelId="{35A8539D-B8B9-4E71-9315-F5AA020EA3B8}" srcId="{5AE1EC2C-95A5-4690-B79F-537724F8E747}" destId="{9871FC3D-F969-4211-A461-A7C7938DD93A}" srcOrd="4" destOrd="0" parTransId="{55C8CC0D-E48D-48A8-ACA4-EF14807EEBDF}" sibTransId="{6FA5CF2D-63BA-43E3-8638-D1B828233888}"/>
    <dgm:cxn modelId="{4F3CC6A9-2835-4754-835B-7DDD5651CDD6}" type="presOf" srcId="{05680E06-5FD4-4506-9674-215B4EB75A32}" destId="{809AA3FE-B9FF-450B-AF1D-BB7DE504161D}" srcOrd="0" destOrd="0" presId="urn:microsoft.com/office/officeart/2005/8/layout/bProcess4"/>
    <dgm:cxn modelId="{56D886B3-4B95-4301-8209-03BA33DB17FA}" type="presOf" srcId="{6FA5CF2D-63BA-43E3-8638-D1B828233888}" destId="{F0BC3D10-AA66-44FF-BF9D-539541D9A3A6}" srcOrd="0" destOrd="0" presId="urn:microsoft.com/office/officeart/2005/8/layout/bProcess4"/>
    <dgm:cxn modelId="{7677BAB8-09C8-49AA-98C3-642B422AC581}" type="presOf" srcId="{981216DA-BA75-49D5-BCAE-22F54D1B2049}" destId="{63733900-8F83-4D1E-A2BD-B114143C9D64}" srcOrd="0" destOrd="0" presId="urn:microsoft.com/office/officeart/2005/8/layout/bProcess4"/>
    <dgm:cxn modelId="{3E05DDBE-5B41-4F79-A3C2-0EA99D5ABA59}" srcId="{5AE1EC2C-95A5-4690-B79F-537724F8E747}" destId="{0EA2A8D2-FD33-458A-96D2-BB7447DCFE21}" srcOrd="1" destOrd="0" parTransId="{89064FB4-A9C1-417C-BC92-D7E84985798D}" sibTransId="{05680E06-5FD4-4506-9674-215B4EB75A32}"/>
    <dgm:cxn modelId="{22B279CD-F8A4-4BCE-A517-59F375DB8C58}" type="presOf" srcId="{F25C0467-50FA-4B48-87B3-77DB6792B36C}" destId="{3246F8C9-6105-4B0E-B67B-B8CE29D19FBB}" srcOrd="0" destOrd="0" presId="urn:microsoft.com/office/officeart/2005/8/layout/bProcess4"/>
    <dgm:cxn modelId="{A5E914D8-D820-4A9D-A79B-FBAB0E678D8D}" type="presOf" srcId="{7B85CDA0-34B8-48C1-A441-F7D1E1C60BDC}" destId="{86051DCE-6E0A-4C74-984C-260AC8E0935C}" srcOrd="0" destOrd="0" presId="urn:microsoft.com/office/officeart/2005/8/layout/bProcess4"/>
    <dgm:cxn modelId="{B8DF50EC-5131-40DE-8C6E-BA416D6678C7}" type="presOf" srcId="{5AE1EC2C-95A5-4690-B79F-537724F8E747}" destId="{EAA3C641-C32D-4281-B6E1-DA898204BC4A}" srcOrd="0" destOrd="0" presId="urn:microsoft.com/office/officeart/2005/8/layout/bProcess4"/>
    <dgm:cxn modelId="{639335EF-9173-4B06-BFB0-271C769E62F0}" type="presParOf" srcId="{EAA3C641-C32D-4281-B6E1-DA898204BC4A}" destId="{FB5081E2-445E-430E-9E19-F0C566F17459}" srcOrd="0" destOrd="0" presId="urn:microsoft.com/office/officeart/2005/8/layout/bProcess4"/>
    <dgm:cxn modelId="{73E9CB1C-FD57-4F33-9270-FAA6DAB4C6B3}" type="presParOf" srcId="{FB5081E2-445E-430E-9E19-F0C566F17459}" destId="{6264E63F-1FBE-4FA7-AAA8-9FA73D3619FC}" srcOrd="0" destOrd="0" presId="urn:microsoft.com/office/officeart/2005/8/layout/bProcess4"/>
    <dgm:cxn modelId="{C1F6529F-DCEE-445C-B184-C265E0A72642}" type="presParOf" srcId="{FB5081E2-445E-430E-9E19-F0C566F17459}" destId="{3246F8C9-6105-4B0E-B67B-B8CE29D19FBB}" srcOrd="1" destOrd="0" presId="urn:microsoft.com/office/officeart/2005/8/layout/bProcess4"/>
    <dgm:cxn modelId="{7BF68B6C-0047-439C-9A54-64101FC46864}" type="presParOf" srcId="{EAA3C641-C32D-4281-B6E1-DA898204BC4A}" destId="{81E98E87-ABC7-49F0-B1F0-AF2428240E4C}" srcOrd="1" destOrd="0" presId="urn:microsoft.com/office/officeart/2005/8/layout/bProcess4"/>
    <dgm:cxn modelId="{5F325C9B-1193-4053-B73C-2FA63CADD677}" type="presParOf" srcId="{EAA3C641-C32D-4281-B6E1-DA898204BC4A}" destId="{EB9DE8FF-3F8B-4B6B-AE7D-B8EDD6E1D294}" srcOrd="2" destOrd="0" presId="urn:microsoft.com/office/officeart/2005/8/layout/bProcess4"/>
    <dgm:cxn modelId="{077BBB4A-307F-4DE0-A868-FC270B42432D}" type="presParOf" srcId="{EB9DE8FF-3F8B-4B6B-AE7D-B8EDD6E1D294}" destId="{7A473516-91BC-4A91-BF3C-FE7210DBA566}" srcOrd="0" destOrd="0" presId="urn:microsoft.com/office/officeart/2005/8/layout/bProcess4"/>
    <dgm:cxn modelId="{C2561488-1F28-4C22-A1A6-553B97AED755}" type="presParOf" srcId="{EB9DE8FF-3F8B-4B6B-AE7D-B8EDD6E1D294}" destId="{9C239298-DFF7-48B7-B989-8BC97B399F09}" srcOrd="1" destOrd="0" presId="urn:microsoft.com/office/officeart/2005/8/layout/bProcess4"/>
    <dgm:cxn modelId="{AA754E59-A462-4CB0-B795-A39353010EA8}" type="presParOf" srcId="{EAA3C641-C32D-4281-B6E1-DA898204BC4A}" destId="{809AA3FE-B9FF-450B-AF1D-BB7DE504161D}" srcOrd="3" destOrd="0" presId="urn:microsoft.com/office/officeart/2005/8/layout/bProcess4"/>
    <dgm:cxn modelId="{6830322F-99F8-4D31-946C-0FDADA606D32}" type="presParOf" srcId="{EAA3C641-C32D-4281-B6E1-DA898204BC4A}" destId="{0C54F693-E36F-4FCA-B915-06C33BE040D7}" srcOrd="4" destOrd="0" presId="urn:microsoft.com/office/officeart/2005/8/layout/bProcess4"/>
    <dgm:cxn modelId="{01338EC6-CC35-468B-9DD8-865D86B28571}" type="presParOf" srcId="{0C54F693-E36F-4FCA-B915-06C33BE040D7}" destId="{DE6E5AD5-1431-490F-BF35-FB4165E659AF}" srcOrd="0" destOrd="0" presId="urn:microsoft.com/office/officeart/2005/8/layout/bProcess4"/>
    <dgm:cxn modelId="{FCAF06F6-2172-48BE-AD9F-B1E93615E22E}" type="presParOf" srcId="{0C54F693-E36F-4FCA-B915-06C33BE040D7}" destId="{930D960F-8604-44F6-922C-708A4BAEE5C9}" srcOrd="1" destOrd="0" presId="urn:microsoft.com/office/officeart/2005/8/layout/bProcess4"/>
    <dgm:cxn modelId="{343F7BD8-DB81-46E3-8A34-F9228B3C39B8}" type="presParOf" srcId="{EAA3C641-C32D-4281-B6E1-DA898204BC4A}" destId="{369D3313-5B50-43DF-84E7-D15B26D45D08}" srcOrd="5" destOrd="0" presId="urn:microsoft.com/office/officeart/2005/8/layout/bProcess4"/>
    <dgm:cxn modelId="{CFACECD4-4BA9-4002-85B2-D04678CFC232}" type="presParOf" srcId="{EAA3C641-C32D-4281-B6E1-DA898204BC4A}" destId="{E8D76901-541A-4010-B8E2-E9F10C9BB982}" srcOrd="6" destOrd="0" presId="urn:microsoft.com/office/officeart/2005/8/layout/bProcess4"/>
    <dgm:cxn modelId="{F29E9FEB-88B4-48CA-9FCC-316DB8D6B3CB}" type="presParOf" srcId="{E8D76901-541A-4010-B8E2-E9F10C9BB982}" destId="{0882A033-1842-4F21-950B-A01E297CC771}" srcOrd="0" destOrd="0" presId="urn:microsoft.com/office/officeart/2005/8/layout/bProcess4"/>
    <dgm:cxn modelId="{47C69975-BC76-4DF3-B21C-7EA75A89692C}" type="presParOf" srcId="{E8D76901-541A-4010-B8E2-E9F10C9BB982}" destId="{37D93C5D-720A-423E-8F6C-1EEC90F04CF4}" srcOrd="1" destOrd="0" presId="urn:microsoft.com/office/officeart/2005/8/layout/bProcess4"/>
    <dgm:cxn modelId="{D5232127-8193-4975-A028-98A600184EF2}" type="presParOf" srcId="{EAA3C641-C32D-4281-B6E1-DA898204BC4A}" destId="{B197273F-81AD-4E3F-AFF1-0DB0A0257961}" srcOrd="7" destOrd="0" presId="urn:microsoft.com/office/officeart/2005/8/layout/bProcess4"/>
    <dgm:cxn modelId="{A9A4BB1B-0D60-4046-8294-6A0118D8A56D}" type="presParOf" srcId="{EAA3C641-C32D-4281-B6E1-DA898204BC4A}" destId="{E1F20FE0-6638-4519-825E-A1BF90BF8445}" srcOrd="8" destOrd="0" presId="urn:microsoft.com/office/officeart/2005/8/layout/bProcess4"/>
    <dgm:cxn modelId="{219D7AF5-C197-4E98-98EE-79B2FD2D3D6B}" type="presParOf" srcId="{E1F20FE0-6638-4519-825E-A1BF90BF8445}" destId="{17F3855C-F2AB-4326-AA69-B536FF69FA3F}" srcOrd="0" destOrd="0" presId="urn:microsoft.com/office/officeart/2005/8/layout/bProcess4"/>
    <dgm:cxn modelId="{C3A91CF1-853D-4377-BFF1-9EF28A9CF09C}" type="presParOf" srcId="{E1F20FE0-6638-4519-825E-A1BF90BF8445}" destId="{A80D0BE7-A872-4274-8C44-3A705299130B}" srcOrd="1" destOrd="0" presId="urn:microsoft.com/office/officeart/2005/8/layout/bProcess4"/>
    <dgm:cxn modelId="{C93ECD49-DA58-495D-8FA1-EB29B38DD309}" type="presParOf" srcId="{EAA3C641-C32D-4281-B6E1-DA898204BC4A}" destId="{F0BC3D10-AA66-44FF-BF9D-539541D9A3A6}" srcOrd="9" destOrd="0" presId="urn:microsoft.com/office/officeart/2005/8/layout/bProcess4"/>
    <dgm:cxn modelId="{5F930B9D-4ABD-4C64-AEB7-71C83311803F}" type="presParOf" srcId="{EAA3C641-C32D-4281-B6E1-DA898204BC4A}" destId="{B1E0AA15-ED56-409F-9E59-1B579D694524}" srcOrd="10" destOrd="0" presId="urn:microsoft.com/office/officeart/2005/8/layout/bProcess4"/>
    <dgm:cxn modelId="{ECA39065-474A-451B-9C63-3CC014F41FFB}" type="presParOf" srcId="{B1E0AA15-ED56-409F-9E59-1B579D694524}" destId="{CE2F9A5F-62CA-46FD-924E-6ED580582B41}" srcOrd="0" destOrd="0" presId="urn:microsoft.com/office/officeart/2005/8/layout/bProcess4"/>
    <dgm:cxn modelId="{9BC396F4-9A35-4691-ADEF-D6FA45369952}" type="presParOf" srcId="{B1E0AA15-ED56-409F-9E59-1B579D694524}" destId="{63733900-8F83-4D1E-A2BD-B114143C9D64}" srcOrd="1" destOrd="0" presId="urn:microsoft.com/office/officeart/2005/8/layout/bProcess4"/>
    <dgm:cxn modelId="{8D0E620E-E4A1-45EF-A95D-910213C29051}" type="presParOf" srcId="{EAA3C641-C32D-4281-B6E1-DA898204BC4A}" destId="{A030795F-2235-49B8-BDCB-F8E518EA3957}" srcOrd="11" destOrd="0" presId="urn:microsoft.com/office/officeart/2005/8/layout/bProcess4"/>
    <dgm:cxn modelId="{357378AE-A071-413E-9DFC-B235F0DC9239}" type="presParOf" srcId="{EAA3C641-C32D-4281-B6E1-DA898204BC4A}" destId="{F213D6DD-D9E8-4F7F-BA28-B01D5E24A75C}" srcOrd="12" destOrd="0" presId="urn:microsoft.com/office/officeart/2005/8/layout/bProcess4"/>
    <dgm:cxn modelId="{1A6ED532-6F78-4C5A-ACEA-C7F42E9F2D3E}" type="presParOf" srcId="{F213D6DD-D9E8-4F7F-BA28-B01D5E24A75C}" destId="{3E23B44B-9C4C-4A7B-856B-19E705516517}" srcOrd="0" destOrd="0" presId="urn:microsoft.com/office/officeart/2005/8/layout/bProcess4"/>
    <dgm:cxn modelId="{DCABE202-7406-492A-B691-C035E71200AE}" type="presParOf" srcId="{F213D6DD-D9E8-4F7F-BA28-B01D5E24A75C}" destId="{86051DCE-6E0A-4C74-984C-260AC8E0935C}"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AE1EC2C-95A5-4690-B79F-537724F8E747}" type="doc">
      <dgm:prSet loTypeId="urn:microsoft.com/office/officeart/2005/8/layout/bProcess4" loCatId="process" qsTypeId="urn:microsoft.com/office/officeart/2005/8/quickstyle/simple4" qsCatId="simple" csTypeId="urn:microsoft.com/office/officeart/2005/8/colors/accent0_1" csCatId="mainScheme" phldr="1"/>
      <dgm:spPr/>
      <dgm:t>
        <a:bodyPr/>
        <a:lstStyle/>
        <a:p>
          <a:endParaRPr lang="fr-FR"/>
        </a:p>
      </dgm:t>
    </dgm:pt>
    <dgm:pt modelId="{F25C0467-50FA-4B48-87B3-77DB6792B36C}">
      <dgm:prSet phldrT="[Texte]"/>
      <dgm:spPr/>
      <dgm:t>
        <a:bodyPr/>
        <a:lstStyle/>
        <a:p>
          <a:r>
            <a:rPr lang="fr-FR" dirty="0"/>
            <a:t>Indicateurs fiables</a:t>
          </a:r>
        </a:p>
      </dgm:t>
    </dgm:pt>
    <dgm:pt modelId="{0E99A97F-CCAB-473B-A8C8-C41D8C66F5E2}" type="parTrans" cxnId="{5DA9AA3E-AC5F-4AA1-AE3E-1C84F91955E1}">
      <dgm:prSet/>
      <dgm:spPr/>
      <dgm:t>
        <a:bodyPr/>
        <a:lstStyle/>
        <a:p>
          <a:endParaRPr lang="fr-FR"/>
        </a:p>
      </dgm:t>
    </dgm:pt>
    <dgm:pt modelId="{2712ED17-67E2-44DF-8E46-256C3A393964}" type="sibTrans" cxnId="{5DA9AA3E-AC5F-4AA1-AE3E-1C84F91955E1}">
      <dgm:prSet/>
      <dgm:spPr/>
      <dgm:t>
        <a:bodyPr/>
        <a:lstStyle/>
        <a:p>
          <a:endParaRPr lang="fr-FR"/>
        </a:p>
      </dgm:t>
    </dgm:pt>
    <dgm:pt modelId="{0EA2A8D2-FD33-458A-96D2-BB7447DCFE21}">
      <dgm:prSet phldrT="[Texte]"/>
      <dgm:spPr/>
      <dgm:t>
        <a:bodyPr/>
        <a:lstStyle/>
        <a:p>
          <a:r>
            <a:rPr lang="fr-FR" dirty="0"/>
            <a:t>Célébrer les réussites</a:t>
          </a:r>
        </a:p>
      </dgm:t>
    </dgm:pt>
    <dgm:pt modelId="{89064FB4-A9C1-417C-BC92-D7E84985798D}" type="parTrans" cxnId="{3E05DDBE-5B41-4F79-A3C2-0EA99D5ABA59}">
      <dgm:prSet/>
      <dgm:spPr/>
      <dgm:t>
        <a:bodyPr/>
        <a:lstStyle/>
        <a:p>
          <a:endParaRPr lang="fr-FR"/>
        </a:p>
      </dgm:t>
    </dgm:pt>
    <dgm:pt modelId="{05680E06-5FD4-4506-9674-215B4EB75A32}" type="sibTrans" cxnId="{3E05DDBE-5B41-4F79-A3C2-0EA99D5ABA59}">
      <dgm:prSet/>
      <dgm:spPr/>
      <dgm:t>
        <a:bodyPr/>
        <a:lstStyle/>
        <a:p>
          <a:endParaRPr lang="fr-FR"/>
        </a:p>
      </dgm:t>
    </dgm:pt>
    <dgm:pt modelId="{A6EE67ED-F2D9-485C-9BC0-5DF6F5146618}">
      <dgm:prSet phldrT="[Texte]"/>
      <dgm:spPr/>
      <dgm:t>
        <a:bodyPr/>
        <a:lstStyle/>
        <a:p>
          <a:r>
            <a:rPr lang="fr-FR" dirty="0"/>
            <a:t>Identifier les défis</a:t>
          </a:r>
        </a:p>
      </dgm:t>
    </dgm:pt>
    <dgm:pt modelId="{A3260E3C-F1D4-4BE8-9C06-E6B735596E99}" type="parTrans" cxnId="{8A7AA692-319D-4572-85FC-8E3A0C32589A}">
      <dgm:prSet/>
      <dgm:spPr/>
      <dgm:t>
        <a:bodyPr/>
        <a:lstStyle/>
        <a:p>
          <a:endParaRPr lang="fr-FR"/>
        </a:p>
      </dgm:t>
    </dgm:pt>
    <dgm:pt modelId="{6841232F-912F-45E1-B842-3A265322F658}" type="sibTrans" cxnId="{8A7AA692-319D-4572-85FC-8E3A0C32589A}">
      <dgm:prSet/>
      <dgm:spPr/>
      <dgm:t>
        <a:bodyPr/>
        <a:lstStyle/>
        <a:p>
          <a:endParaRPr lang="fr-FR"/>
        </a:p>
      </dgm:t>
    </dgm:pt>
    <dgm:pt modelId="{C4D612D6-3467-4F3E-86D8-B4D1491E7C6F}">
      <dgm:prSet phldrT="[Texte]"/>
      <dgm:spPr/>
      <dgm:t>
        <a:bodyPr/>
        <a:lstStyle/>
        <a:p>
          <a:r>
            <a:rPr lang="fr-FR" dirty="0"/>
            <a:t>Définir des cibles</a:t>
          </a:r>
        </a:p>
      </dgm:t>
    </dgm:pt>
    <dgm:pt modelId="{17888EE0-D3AF-4878-A63D-92B11EB152BD}" type="parTrans" cxnId="{F64ABC7A-BFB7-45CB-A12E-97108BB623F4}">
      <dgm:prSet/>
      <dgm:spPr/>
      <dgm:t>
        <a:bodyPr/>
        <a:lstStyle/>
        <a:p>
          <a:endParaRPr lang="fr-FR"/>
        </a:p>
      </dgm:t>
    </dgm:pt>
    <dgm:pt modelId="{19B53ABB-C9E3-4CE3-A794-F9836E1AACBF}" type="sibTrans" cxnId="{F64ABC7A-BFB7-45CB-A12E-97108BB623F4}">
      <dgm:prSet/>
      <dgm:spPr/>
      <dgm:t>
        <a:bodyPr/>
        <a:lstStyle/>
        <a:p>
          <a:endParaRPr lang="fr-FR"/>
        </a:p>
      </dgm:t>
    </dgm:pt>
    <dgm:pt modelId="{9871FC3D-F969-4211-A461-A7C7938DD93A}">
      <dgm:prSet phldrT="[Texte]"/>
      <dgm:spPr/>
      <dgm:t>
        <a:bodyPr/>
        <a:lstStyle/>
        <a:p>
          <a:r>
            <a:rPr lang="fr-FR" dirty="0"/>
            <a:t>Partager avec l’équipe</a:t>
          </a:r>
        </a:p>
      </dgm:t>
    </dgm:pt>
    <dgm:pt modelId="{55C8CC0D-E48D-48A8-ACA4-EF14807EEBDF}" type="parTrans" cxnId="{35A8539D-B8B9-4E71-9315-F5AA020EA3B8}">
      <dgm:prSet/>
      <dgm:spPr/>
      <dgm:t>
        <a:bodyPr/>
        <a:lstStyle/>
        <a:p>
          <a:endParaRPr lang="fr-FR"/>
        </a:p>
      </dgm:t>
    </dgm:pt>
    <dgm:pt modelId="{6FA5CF2D-63BA-43E3-8638-D1B828233888}" type="sibTrans" cxnId="{35A8539D-B8B9-4E71-9315-F5AA020EA3B8}">
      <dgm:prSet/>
      <dgm:spPr/>
      <dgm:t>
        <a:bodyPr/>
        <a:lstStyle/>
        <a:p>
          <a:endParaRPr lang="fr-FR"/>
        </a:p>
      </dgm:t>
    </dgm:pt>
    <dgm:pt modelId="{981216DA-BA75-49D5-BCAE-22F54D1B2049}">
      <dgm:prSet phldrT="[Texte]"/>
      <dgm:spPr/>
      <dgm:t>
        <a:bodyPr/>
        <a:lstStyle/>
        <a:p>
          <a:r>
            <a:rPr lang="fr-FR" dirty="0"/>
            <a:t>Créer une séquence</a:t>
          </a:r>
        </a:p>
      </dgm:t>
    </dgm:pt>
    <dgm:pt modelId="{85642FB4-50C5-4C7D-90C6-A8B5B8CCF653}" type="parTrans" cxnId="{88641507-F1DD-4031-A1C6-189270C9C913}">
      <dgm:prSet/>
      <dgm:spPr/>
      <dgm:t>
        <a:bodyPr/>
        <a:lstStyle/>
        <a:p>
          <a:endParaRPr lang="fr-FR"/>
        </a:p>
      </dgm:t>
    </dgm:pt>
    <dgm:pt modelId="{76EDDE6F-F5ED-4DB4-B5DF-339BAEF8F02C}" type="sibTrans" cxnId="{88641507-F1DD-4031-A1C6-189270C9C913}">
      <dgm:prSet/>
      <dgm:spPr/>
      <dgm:t>
        <a:bodyPr/>
        <a:lstStyle/>
        <a:p>
          <a:endParaRPr lang="fr-FR"/>
        </a:p>
      </dgm:t>
    </dgm:pt>
    <dgm:pt modelId="{7B85CDA0-34B8-48C1-A441-F7D1E1C60BDC}">
      <dgm:prSet phldrT="[Texte]"/>
      <dgm:spPr/>
      <dgm:t>
        <a:bodyPr/>
        <a:lstStyle/>
        <a:p>
          <a:r>
            <a:rPr lang="fr-FR" dirty="0"/>
            <a:t>Évaluer et garder en mémoire</a:t>
          </a:r>
        </a:p>
      </dgm:t>
    </dgm:pt>
    <dgm:pt modelId="{CB8454F8-5648-406F-B979-550A93B3BBF8}" type="parTrans" cxnId="{4A37198C-B68D-4F16-A43A-D48102D61AB2}">
      <dgm:prSet/>
      <dgm:spPr/>
      <dgm:t>
        <a:bodyPr/>
        <a:lstStyle/>
        <a:p>
          <a:endParaRPr lang="fr-FR"/>
        </a:p>
      </dgm:t>
    </dgm:pt>
    <dgm:pt modelId="{664C5AA2-E519-43C7-A376-C6610E5753A1}" type="sibTrans" cxnId="{4A37198C-B68D-4F16-A43A-D48102D61AB2}">
      <dgm:prSet/>
      <dgm:spPr/>
      <dgm:t>
        <a:bodyPr/>
        <a:lstStyle/>
        <a:p>
          <a:endParaRPr lang="fr-FR"/>
        </a:p>
      </dgm:t>
    </dgm:pt>
    <dgm:pt modelId="{EAA3C641-C32D-4281-B6E1-DA898204BC4A}" type="pres">
      <dgm:prSet presAssocID="{5AE1EC2C-95A5-4690-B79F-537724F8E747}" presName="Name0" presStyleCnt="0">
        <dgm:presLayoutVars>
          <dgm:dir/>
          <dgm:resizeHandles/>
        </dgm:presLayoutVars>
      </dgm:prSet>
      <dgm:spPr/>
    </dgm:pt>
    <dgm:pt modelId="{FB5081E2-445E-430E-9E19-F0C566F17459}" type="pres">
      <dgm:prSet presAssocID="{F25C0467-50FA-4B48-87B3-77DB6792B36C}" presName="compNode" presStyleCnt="0"/>
      <dgm:spPr/>
    </dgm:pt>
    <dgm:pt modelId="{6264E63F-1FBE-4FA7-AAA8-9FA73D3619FC}" type="pres">
      <dgm:prSet presAssocID="{F25C0467-50FA-4B48-87B3-77DB6792B36C}" presName="dummyConnPt" presStyleCnt="0"/>
      <dgm:spPr/>
    </dgm:pt>
    <dgm:pt modelId="{3246F8C9-6105-4B0E-B67B-B8CE29D19FBB}" type="pres">
      <dgm:prSet presAssocID="{F25C0467-50FA-4B48-87B3-77DB6792B36C}" presName="node" presStyleLbl="node1" presStyleIdx="0" presStyleCnt="7">
        <dgm:presLayoutVars>
          <dgm:bulletEnabled val="1"/>
        </dgm:presLayoutVars>
      </dgm:prSet>
      <dgm:spPr/>
    </dgm:pt>
    <dgm:pt modelId="{81E98E87-ABC7-49F0-B1F0-AF2428240E4C}" type="pres">
      <dgm:prSet presAssocID="{2712ED17-67E2-44DF-8E46-256C3A393964}" presName="sibTrans" presStyleLbl="bgSibTrans2D1" presStyleIdx="0" presStyleCnt="6"/>
      <dgm:spPr/>
    </dgm:pt>
    <dgm:pt modelId="{EB9DE8FF-3F8B-4B6B-AE7D-B8EDD6E1D294}" type="pres">
      <dgm:prSet presAssocID="{0EA2A8D2-FD33-458A-96D2-BB7447DCFE21}" presName="compNode" presStyleCnt="0"/>
      <dgm:spPr/>
    </dgm:pt>
    <dgm:pt modelId="{7A473516-91BC-4A91-BF3C-FE7210DBA566}" type="pres">
      <dgm:prSet presAssocID="{0EA2A8D2-FD33-458A-96D2-BB7447DCFE21}" presName="dummyConnPt" presStyleCnt="0"/>
      <dgm:spPr/>
    </dgm:pt>
    <dgm:pt modelId="{9C239298-DFF7-48B7-B989-8BC97B399F09}" type="pres">
      <dgm:prSet presAssocID="{0EA2A8D2-FD33-458A-96D2-BB7447DCFE21}" presName="node" presStyleLbl="node1" presStyleIdx="1" presStyleCnt="7">
        <dgm:presLayoutVars>
          <dgm:bulletEnabled val="1"/>
        </dgm:presLayoutVars>
      </dgm:prSet>
      <dgm:spPr/>
    </dgm:pt>
    <dgm:pt modelId="{809AA3FE-B9FF-450B-AF1D-BB7DE504161D}" type="pres">
      <dgm:prSet presAssocID="{05680E06-5FD4-4506-9674-215B4EB75A32}" presName="sibTrans" presStyleLbl="bgSibTrans2D1" presStyleIdx="1" presStyleCnt="6"/>
      <dgm:spPr/>
    </dgm:pt>
    <dgm:pt modelId="{0C54F693-E36F-4FCA-B915-06C33BE040D7}" type="pres">
      <dgm:prSet presAssocID="{A6EE67ED-F2D9-485C-9BC0-5DF6F5146618}" presName="compNode" presStyleCnt="0"/>
      <dgm:spPr/>
    </dgm:pt>
    <dgm:pt modelId="{DE6E5AD5-1431-490F-BF35-FB4165E659AF}" type="pres">
      <dgm:prSet presAssocID="{A6EE67ED-F2D9-485C-9BC0-5DF6F5146618}" presName="dummyConnPt" presStyleCnt="0"/>
      <dgm:spPr/>
    </dgm:pt>
    <dgm:pt modelId="{930D960F-8604-44F6-922C-708A4BAEE5C9}" type="pres">
      <dgm:prSet presAssocID="{A6EE67ED-F2D9-485C-9BC0-5DF6F5146618}" presName="node" presStyleLbl="node1" presStyleIdx="2" presStyleCnt="7">
        <dgm:presLayoutVars>
          <dgm:bulletEnabled val="1"/>
        </dgm:presLayoutVars>
      </dgm:prSet>
      <dgm:spPr/>
    </dgm:pt>
    <dgm:pt modelId="{369D3313-5B50-43DF-84E7-D15B26D45D08}" type="pres">
      <dgm:prSet presAssocID="{6841232F-912F-45E1-B842-3A265322F658}" presName="sibTrans" presStyleLbl="bgSibTrans2D1" presStyleIdx="2" presStyleCnt="6"/>
      <dgm:spPr/>
    </dgm:pt>
    <dgm:pt modelId="{E8D76901-541A-4010-B8E2-E9F10C9BB982}" type="pres">
      <dgm:prSet presAssocID="{C4D612D6-3467-4F3E-86D8-B4D1491E7C6F}" presName="compNode" presStyleCnt="0"/>
      <dgm:spPr/>
    </dgm:pt>
    <dgm:pt modelId="{0882A033-1842-4F21-950B-A01E297CC771}" type="pres">
      <dgm:prSet presAssocID="{C4D612D6-3467-4F3E-86D8-B4D1491E7C6F}" presName="dummyConnPt" presStyleCnt="0"/>
      <dgm:spPr/>
    </dgm:pt>
    <dgm:pt modelId="{37D93C5D-720A-423E-8F6C-1EEC90F04CF4}" type="pres">
      <dgm:prSet presAssocID="{C4D612D6-3467-4F3E-86D8-B4D1491E7C6F}" presName="node" presStyleLbl="node1" presStyleIdx="3" presStyleCnt="7">
        <dgm:presLayoutVars>
          <dgm:bulletEnabled val="1"/>
        </dgm:presLayoutVars>
      </dgm:prSet>
      <dgm:spPr/>
    </dgm:pt>
    <dgm:pt modelId="{B197273F-81AD-4E3F-AFF1-0DB0A0257961}" type="pres">
      <dgm:prSet presAssocID="{19B53ABB-C9E3-4CE3-A794-F9836E1AACBF}" presName="sibTrans" presStyleLbl="bgSibTrans2D1" presStyleIdx="3" presStyleCnt="6"/>
      <dgm:spPr/>
    </dgm:pt>
    <dgm:pt modelId="{E1F20FE0-6638-4519-825E-A1BF90BF8445}" type="pres">
      <dgm:prSet presAssocID="{9871FC3D-F969-4211-A461-A7C7938DD93A}" presName="compNode" presStyleCnt="0"/>
      <dgm:spPr/>
    </dgm:pt>
    <dgm:pt modelId="{17F3855C-F2AB-4326-AA69-B536FF69FA3F}" type="pres">
      <dgm:prSet presAssocID="{9871FC3D-F969-4211-A461-A7C7938DD93A}" presName="dummyConnPt" presStyleCnt="0"/>
      <dgm:spPr/>
    </dgm:pt>
    <dgm:pt modelId="{A80D0BE7-A872-4274-8C44-3A705299130B}" type="pres">
      <dgm:prSet presAssocID="{9871FC3D-F969-4211-A461-A7C7938DD93A}" presName="node" presStyleLbl="node1" presStyleIdx="4" presStyleCnt="7">
        <dgm:presLayoutVars>
          <dgm:bulletEnabled val="1"/>
        </dgm:presLayoutVars>
      </dgm:prSet>
      <dgm:spPr/>
    </dgm:pt>
    <dgm:pt modelId="{F0BC3D10-AA66-44FF-BF9D-539541D9A3A6}" type="pres">
      <dgm:prSet presAssocID="{6FA5CF2D-63BA-43E3-8638-D1B828233888}" presName="sibTrans" presStyleLbl="bgSibTrans2D1" presStyleIdx="4" presStyleCnt="6"/>
      <dgm:spPr/>
    </dgm:pt>
    <dgm:pt modelId="{B1E0AA15-ED56-409F-9E59-1B579D694524}" type="pres">
      <dgm:prSet presAssocID="{981216DA-BA75-49D5-BCAE-22F54D1B2049}" presName="compNode" presStyleCnt="0"/>
      <dgm:spPr/>
    </dgm:pt>
    <dgm:pt modelId="{CE2F9A5F-62CA-46FD-924E-6ED580582B41}" type="pres">
      <dgm:prSet presAssocID="{981216DA-BA75-49D5-BCAE-22F54D1B2049}" presName="dummyConnPt" presStyleCnt="0"/>
      <dgm:spPr/>
    </dgm:pt>
    <dgm:pt modelId="{63733900-8F83-4D1E-A2BD-B114143C9D64}" type="pres">
      <dgm:prSet presAssocID="{981216DA-BA75-49D5-BCAE-22F54D1B2049}" presName="node" presStyleLbl="node1" presStyleIdx="5" presStyleCnt="7">
        <dgm:presLayoutVars>
          <dgm:bulletEnabled val="1"/>
        </dgm:presLayoutVars>
      </dgm:prSet>
      <dgm:spPr/>
    </dgm:pt>
    <dgm:pt modelId="{A030795F-2235-49B8-BDCB-F8E518EA3957}" type="pres">
      <dgm:prSet presAssocID="{76EDDE6F-F5ED-4DB4-B5DF-339BAEF8F02C}" presName="sibTrans" presStyleLbl="bgSibTrans2D1" presStyleIdx="5" presStyleCnt="6"/>
      <dgm:spPr/>
    </dgm:pt>
    <dgm:pt modelId="{F213D6DD-D9E8-4F7F-BA28-B01D5E24A75C}" type="pres">
      <dgm:prSet presAssocID="{7B85CDA0-34B8-48C1-A441-F7D1E1C60BDC}" presName="compNode" presStyleCnt="0"/>
      <dgm:spPr/>
    </dgm:pt>
    <dgm:pt modelId="{3E23B44B-9C4C-4A7B-856B-19E705516517}" type="pres">
      <dgm:prSet presAssocID="{7B85CDA0-34B8-48C1-A441-F7D1E1C60BDC}" presName="dummyConnPt" presStyleCnt="0"/>
      <dgm:spPr/>
    </dgm:pt>
    <dgm:pt modelId="{86051DCE-6E0A-4C74-984C-260AC8E0935C}" type="pres">
      <dgm:prSet presAssocID="{7B85CDA0-34B8-48C1-A441-F7D1E1C60BDC}" presName="node" presStyleLbl="node1" presStyleIdx="6" presStyleCnt="7">
        <dgm:presLayoutVars>
          <dgm:bulletEnabled val="1"/>
        </dgm:presLayoutVars>
      </dgm:prSet>
      <dgm:spPr/>
    </dgm:pt>
  </dgm:ptLst>
  <dgm:cxnLst>
    <dgm:cxn modelId="{88641507-F1DD-4031-A1C6-189270C9C913}" srcId="{5AE1EC2C-95A5-4690-B79F-537724F8E747}" destId="{981216DA-BA75-49D5-BCAE-22F54D1B2049}" srcOrd="5" destOrd="0" parTransId="{85642FB4-50C5-4C7D-90C6-A8B5B8CCF653}" sibTransId="{76EDDE6F-F5ED-4DB4-B5DF-339BAEF8F02C}"/>
    <dgm:cxn modelId="{5DA9AA3E-AC5F-4AA1-AE3E-1C84F91955E1}" srcId="{5AE1EC2C-95A5-4690-B79F-537724F8E747}" destId="{F25C0467-50FA-4B48-87B3-77DB6792B36C}" srcOrd="0" destOrd="0" parTransId="{0E99A97F-CCAB-473B-A8C8-C41D8C66F5E2}" sibTransId="{2712ED17-67E2-44DF-8E46-256C3A393964}"/>
    <dgm:cxn modelId="{ECC2075B-AA43-40F5-93F0-FF4A1F36CF10}" type="presOf" srcId="{6FA5CF2D-63BA-43E3-8638-D1B828233888}" destId="{F0BC3D10-AA66-44FF-BF9D-539541D9A3A6}" srcOrd="0" destOrd="0" presId="urn:microsoft.com/office/officeart/2005/8/layout/bProcess4"/>
    <dgm:cxn modelId="{3F121344-5701-4706-96E5-F1A078FD38E4}" type="presOf" srcId="{19B53ABB-C9E3-4CE3-A794-F9836E1AACBF}" destId="{B197273F-81AD-4E3F-AFF1-0DB0A0257961}" srcOrd="0" destOrd="0" presId="urn:microsoft.com/office/officeart/2005/8/layout/bProcess4"/>
    <dgm:cxn modelId="{892E6144-3BF3-4C06-ABF7-DC09631ED7E5}" type="presOf" srcId="{981216DA-BA75-49D5-BCAE-22F54D1B2049}" destId="{63733900-8F83-4D1E-A2BD-B114143C9D64}" srcOrd="0" destOrd="0" presId="urn:microsoft.com/office/officeart/2005/8/layout/bProcess4"/>
    <dgm:cxn modelId="{C1A77545-6A18-4C92-8262-8F4A613E2A32}" type="presOf" srcId="{F25C0467-50FA-4B48-87B3-77DB6792B36C}" destId="{3246F8C9-6105-4B0E-B67B-B8CE29D19FBB}" srcOrd="0" destOrd="0" presId="urn:microsoft.com/office/officeart/2005/8/layout/bProcess4"/>
    <dgm:cxn modelId="{2476DB6B-05C1-4514-ACF6-F2A3553D9300}" type="presOf" srcId="{5AE1EC2C-95A5-4690-B79F-537724F8E747}" destId="{EAA3C641-C32D-4281-B6E1-DA898204BC4A}" srcOrd="0" destOrd="0" presId="urn:microsoft.com/office/officeart/2005/8/layout/bProcess4"/>
    <dgm:cxn modelId="{EE846551-A78D-4A7D-95D5-451A19182257}" type="presOf" srcId="{76EDDE6F-F5ED-4DB4-B5DF-339BAEF8F02C}" destId="{A030795F-2235-49B8-BDCB-F8E518EA3957}" srcOrd="0" destOrd="0" presId="urn:microsoft.com/office/officeart/2005/8/layout/bProcess4"/>
    <dgm:cxn modelId="{363E2275-6517-4895-BB01-AEC55D2F009E}" type="presOf" srcId="{6841232F-912F-45E1-B842-3A265322F658}" destId="{369D3313-5B50-43DF-84E7-D15B26D45D08}" srcOrd="0" destOrd="0" presId="urn:microsoft.com/office/officeart/2005/8/layout/bProcess4"/>
    <dgm:cxn modelId="{F64ABC7A-BFB7-45CB-A12E-97108BB623F4}" srcId="{5AE1EC2C-95A5-4690-B79F-537724F8E747}" destId="{C4D612D6-3467-4F3E-86D8-B4D1491E7C6F}" srcOrd="3" destOrd="0" parTransId="{17888EE0-D3AF-4878-A63D-92B11EB152BD}" sibTransId="{19B53ABB-C9E3-4CE3-A794-F9836E1AACBF}"/>
    <dgm:cxn modelId="{4A37198C-B68D-4F16-A43A-D48102D61AB2}" srcId="{5AE1EC2C-95A5-4690-B79F-537724F8E747}" destId="{7B85CDA0-34B8-48C1-A441-F7D1E1C60BDC}" srcOrd="6" destOrd="0" parTransId="{CB8454F8-5648-406F-B979-550A93B3BBF8}" sibTransId="{664C5AA2-E519-43C7-A376-C6610E5753A1}"/>
    <dgm:cxn modelId="{8A7AA692-319D-4572-85FC-8E3A0C32589A}" srcId="{5AE1EC2C-95A5-4690-B79F-537724F8E747}" destId="{A6EE67ED-F2D9-485C-9BC0-5DF6F5146618}" srcOrd="2" destOrd="0" parTransId="{A3260E3C-F1D4-4BE8-9C06-E6B735596E99}" sibTransId="{6841232F-912F-45E1-B842-3A265322F658}"/>
    <dgm:cxn modelId="{35A8539D-B8B9-4E71-9315-F5AA020EA3B8}" srcId="{5AE1EC2C-95A5-4690-B79F-537724F8E747}" destId="{9871FC3D-F969-4211-A461-A7C7938DD93A}" srcOrd="4" destOrd="0" parTransId="{55C8CC0D-E48D-48A8-ACA4-EF14807EEBDF}" sibTransId="{6FA5CF2D-63BA-43E3-8638-D1B828233888}"/>
    <dgm:cxn modelId="{6555ABB9-2E7D-40F1-ACB1-7606E4EFE198}" type="presOf" srcId="{C4D612D6-3467-4F3E-86D8-B4D1491E7C6F}" destId="{37D93C5D-720A-423E-8F6C-1EEC90F04CF4}" srcOrd="0" destOrd="0" presId="urn:microsoft.com/office/officeart/2005/8/layout/bProcess4"/>
    <dgm:cxn modelId="{D38FEDB9-09BF-45CD-9F4F-99A49FC766A9}" type="presOf" srcId="{7B85CDA0-34B8-48C1-A441-F7D1E1C60BDC}" destId="{86051DCE-6E0A-4C74-984C-260AC8E0935C}" srcOrd="0" destOrd="0" presId="urn:microsoft.com/office/officeart/2005/8/layout/bProcess4"/>
    <dgm:cxn modelId="{10D847BA-946B-48CB-A141-80D7F86EE970}" type="presOf" srcId="{0EA2A8D2-FD33-458A-96D2-BB7447DCFE21}" destId="{9C239298-DFF7-48B7-B989-8BC97B399F09}" srcOrd="0" destOrd="0" presId="urn:microsoft.com/office/officeart/2005/8/layout/bProcess4"/>
    <dgm:cxn modelId="{3E05DDBE-5B41-4F79-A3C2-0EA99D5ABA59}" srcId="{5AE1EC2C-95A5-4690-B79F-537724F8E747}" destId="{0EA2A8D2-FD33-458A-96D2-BB7447DCFE21}" srcOrd="1" destOrd="0" parTransId="{89064FB4-A9C1-417C-BC92-D7E84985798D}" sibTransId="{05680E06-5FD4-4506-9674-215B4EB75A32}"/>
    <dgm:cxn modelId="{7C946EC9-D51E-431D-A676-5F8C81C8F752}" type="presOf" srcId="{9871FC3D-F969-4211-A461-A7C7938DD93A}" destId="{A80D0BE7-A872-4274-8C44-3A705299130B}" srcOrd="0" destOrd="0" presId="urn:microsoft.com/office/officeart/2005/8/layout/bProcess4"/>
    <dgm:cxn modelId="{0A7740D3-8F74-4C92-A92E-0DCA9C4160E7}" type="presOf" srcId="{2712ED17-67E2-44DF-8E46-256C3A393964}" destId="{81E98E87-ABC7-49F0-B1F0-AF2428240E4C}" srcOrd="0" destOrd="0" presId="urn:microsoft.com/office/officeart/2005/8/layout/bProcess4"/>
    <dgm:cxn modelId="{9C9939E0-2805-4CA3-9AE8-BBE13487C904}" type="presOf" srcId="{A6EE67ED-F2D9-485C-9BC0-5DF6F5146618}" destId="{930D960F-8604-44F6-922C-708A4BAEE5C9}" srcOrd="0" destOrd="0" presId="urn:microsoft.com/office/officeart/2005/8/layout/bProcess4"/>
    <dgm:cxn modelId="{87F1CDF4-F18B-458F-B24D-960CD56DD02D}" type="presOf" srcId="{05680E06-5FD4-4506-9674-215B4EB75A32}" destId="{809AA3FE-B9FF-450B-AF1D-BB7DE504161D}" srcOrd="0" destOrd="0" presId="urn:microsoft.com/office/officeart/2005/8/layout/bProcess4"/>
    <dgm:cxn modelId="{397E3EDC-9696-4863-B8FA-0540FB693008}" type="presParOf" srcId="{EAA3C641-C32D-4281-B6E1-DA898204BC4A}" destId="{FB5081E2-445E-430E-9E19-F0C566F17459}" srcOrd="0" destOrd="0" presId="urn:microsoft.com/office/officeart/2005/8/layout/bProcess4"/>
    <dgm:cxn modelId="{9136994D-EDDD-4AF7-9F13-2DC6B3FAD50E}" type="presParOf" srcId="{FB5081E2-445E-430E-9E19-F0C566F17459}" destId="{6264E63F-1FBE-4FA7-AAA8-9FA73D3619FC}" srcOrd="0" destOrd="0" presId="urn:microsoft.com/office/officeart/2005/8/layout/bProcess4"/>
    <dgm:cxn modelId="{CB28B969-2DEA-4A43-A16D-712ABC70AE04}" type="presParOf" srcId="{FB5081E2-445E-430E-9E19-F0C566F17459}" destId="{3246F8C9-6105-4B0E-B67B-B8CE29D19FBB}" srcOrd="1" destOrd="0" presId="urn:microsoft.com/office/officeart/2005/8/layout/bProcess4"/>
    <dgm:cxn modelId="{227B6533-3FAF-4343-B72A-D5660F0E8B9B}" type="presParOf" srcId="{EAA3C641-C32D-4281-B6E1-DA898204BC4A}" destId="{81E98E87-ABC7-49F0-B1F0-AF2428240E4C}" srcOrd="1" destOrd="0" presId="urn:microsoft.com/office/officeart/2005/8/layout/bProcess4"/>
    <dgm:cxn modelId="{D890A396-AC4F-49CF-ADF6-20725CCC6512}" type="presParOf" srcId="{EAA3C641-C32D-4281-B6E1-DA898204BC4A}" destId="{EB9DE8FF-3F8B-4B6B-AE7D-B8EDD6E1D294}" srcOrd="2" destOrd="0" presId="urn:microsoft.com/office/officeart/2005/8/layout/bProcess4"/>
    <dgm:cxn modelId="{FF2312D6-8149-4449-8776-BEC960C2C8DC}" type="presParOf" srcId="{EB9DE8FF-3F8B-4B6B-AE7D-B8EDD6E1D294}" destId="{7A473516-91BC-4A91-BF3C-FE7210DBA566}" srcOrd="0" destOrd="0" presId="urn:microsoft.com/office/officeart/2005/8/layout/bProcess4"/>
    <dgm:cxn modelId="{85DEEA15-6DF2-477C-9AAA-1CFE1E8013D0}" type="presParOf" srcId="{EB9DE8FF-3F8B-4B6B-AE7D-B8EDD6E1D294}" destId="{9C239298-DFF7-48B7-B989-8BC97B399F09}" srcOrd="1" destOrd="0" presId="urn:microsoft.com/office/officeart/2005/8/layout/bProcess4"/>
    <dgm:cxn modelId="{D4B043CE-7961-4802-92C3-97610B127EDE}" type="presParOf" srcId="{EAA3C641-C32D-4281-B6E1-DA898204BC4A}" destId="{809AA3FE-B9FF-450B-AF1D-BB7DE504161D}" srcOrd="3" destOrd="0" presId="urn:microsoft.com/office/officeart/2005/8/layout/bProcess4"/>
    <dgm:cxn modelId="{7A607AA8-0888-4037-ABB0-53C379EAE579}" type="presParOf" srcId="{EAA3C641-C32D-4281-B6E1-DA898204BC4A}" destId="{0C54F693-E36F-4FCA-B915-06C33BE040D7}" srcOrd="4" destOrd="0" presId="urn:microsoft.com/office/officeart/2005/8/layout/bProcess4"/>
    <dgm:cxn modelId="{86288E5E-A176-4EF4-85A5-65C6BCBA4784}" type="presParOf" srcId="{0C54F693-E36F-4FCA-B915-06C33BE040D7}" destId="{DE6E5AD5-1431-490F-BF35-FB4165E659AF}" srcOrd="0" destOrd="0" presId="urn:microsoft.com/office/officeart/2005/8/layout/bProcess4"/>
    <dgm:cxn modelId="{68B07ABF-0228-4D43-825F-AE6006BF37BC}" type="presParOf" srcId="{0C54F693-E36F-4FCA-B915-06C33BE040D7}" destId="{930D960F-8604-44F6-922C-708A4BAEE5C9}" srcOrd="1" destOrd="0" presId="urn:microsoft.com/office/officeart/2005/8/layout/bProcess4"/>
    <dgm:cxn modelId="{3688A2C1-E565-4680-9F8F-F08A63930F5E}" type="presParOf" srcId="{EAA3C641-C32D-4281-B6E1-DA898204BC4A}" destId="{369D3313-5B50-43DF-84E7-D15B26D45D08}" srcOrd="5" destOrd="0" presId="urn:microsoft.com/office/officeart/2005/8/layout/bProcess4"/>
    <dgm:cxn modelId="{BF968AD0-0FF0-48BD-8141-639CCABDCC11}" type="presParOf" srcId="{EAA3C641-C32D-4281-B6E1-DA898204BC4A}" destId="{E8D76901-541A-4010-B8E2-E9F10C9BB982}" srcOrd="6" destOrd="0" presId="urn:microsoft.com/office/officeart/2005/8/layout/bProcess4"/>
    <dgm:cxn modelId="{C013C282-9474-4230-8E5E-D6A1EFEE85F7}" type="presParOf" srcId="{E8D76901-541A-4010-B8E2-E9F10C9BB982}" destId="{0882A033-1842-4F21-950B-A01E297CC771}" srcOrd="0" destOrd="0" presId="urn:microsoft.com/office/officeart/2005/8/layout/bProcess4"/>
    <dgm:cxn modelId="{2A897BB5-165D-4EE6-A183-46759AAE3261}" type="presParOf" srcId="{E8D76901-541A-4010-B8E2-E9F10C9BB982}" destId="{37D93C5D-720A-423E-8F6C-1EEC90F04CF4}" srcOrd="1" destOrd="0" presId="urn:microsoft.com/office/officeart/2005/8/layout/bProcess4"/>
    <dgm:cxn modelId="{27F2A79F-E1EE-49EA-890A-3385E1BD317E}" type="presParOf" srcId="{EAA3C641-C32D-4281-B6E1-DA898204BC4A}" destId="{B197273F-81AD-4E3F-AFF1-0DB0A0257961}" srcOrd="7" destOrd="0" presId="urn:microsoft.com/office/officeart/2005/8/layout/bProcess4"/>
    <dgm:cxn modelId="{1F83094A-D4D0-4EBE-B6B5-9F98A19E9B50}" type="presParOf" srcId="{EAA3C641-C32D-4281-B6E1-DA898204BC4A}" destId="{E1F20FE0-6638-4519-825E-A1BF90BF8445}" srcOrd="8" destOrd="0" presId="urn:microsoft.com/office/officeart/2005/8/layout/bProcess4"/>
    <dgm:cxn modelId="{0DFC11A4-29F8-4B90-9753-5EC513DDF576}" type="presParOf" srcId="{E1F20FE0-6638-4519-825E-A1BF90BF8445}" destId="{17F3855C-F2AB-4326-AA69-B536FF69FA3F}" srcOrd="0" destOrd="0" presId="urn:microsoft.com/office/officeart/2005/8/layout/bProcess4"/>
    <dgm:cxn modelId="{13167CB5-1912-4C21-8B29-FC9AEE492D0E}" type="presParOf" srcId="{E1F20FE0-6638-4519-825E-A1BF90BF8445}" destId="{A80D0BE7-A872-4274-8C44-3A705299130B}" srcOrd="1" destOrd="0" presId="urn:microsoft.com/office/officeart/2005/8/layout/bProcess4"/>
    <dgm:cxn modelId="{9E071190-7ED8-48A3-BC8A-1B1B2B2B4F73}" type="presParOf" srcId="{EAA3C641-C32D-4281-B6E1-DA898204BC4A}" destId="{F0BC3D10-AA66-44FF-BF9D-539541D9A3A6}" srcOrd="9" destOrd="0" presId="urn:microsoft.com/office/officeart/2005/8/layout/bProcess4"/>
    <dgm:cxn modelId="{12658C7A-877F-4847-9DA9-18969C823A78}" type="presParOf" srcId="{EAA3C641-C32D-4281-B6E1-DA898204BC4A}" destId="{B1E0AA15-ED56-409F-9E59-1B579D694524}" srcOrd="10" destOrd="0" presId="urn:microsoft.com/office/officeart/2005/8/layout/bProcess4"/>
    <dgm:cxn modelId="{266297E9-5BB3-4626-BFEB-22E4B2070E6E}" type="presParOf" srcId="{B1E0AA15-ED56-409F-9E59-1B579D694524}" destId="{CE2F9A5F-62CA-46FD-924E-6ED580582B41}" srcOrd="0" destOrd="0" presId="urn:microsoft.com/office/officeart/2005/8/layout/bProcess4"/>
    <dgm:cxn modelId="{B0308AD3-FE3F-4380-A620-6B2689436FE4}" type="presParOf" srcId="{B1E0AA15-ED56-409F-9E59-1B579D694524}" destId="{63733900-8F83-4D1E-A2BD-B114143C9D64}" srcOrd="1" destOrd="0" presId="urn:microsoft.com/office/officeart/2005/8/layout/bProcess4"/>
    <dgm:cxn modelId="{02907FE0-C301-4383-A729-1EA4CE45E281}" type="presParOf" srcId="{EAA3C641-C32D-4281-B6E1-DA898204BC4A}" destId="{A030795F-2235-49B8-BDCB-F8E518EA3957}" srcOrd="11" destOrd="0" presId="urn:microsoft.com/office/officeart/2005/8/layout/bProcess4"/>
    <dgm:cxn modelId="{BF95BCD5-AACA-4C0A-9294-F8BAB5EA3A4C}" type="presParOf" srcId="{EAA3C641-C32D-4281-B6E1-DA898204BC4A}" destId="{F213D6DD-D9E8-4F7F-BA28-B01D5E24A75C}" srcOrd="12" destOrd="0" presId="urn:microsoft.com/office/officeart/2005/8/layout/bProcess4"/>
    <dgm:cxn modelId="{E3D50D03-0CDE-4EB4-9D15-00B91DF45E6D}" type="presParOf" srcId="{F213D6DD-D9E8-4F7F-BA28-B01D5E24A75C}" destId="{3E23B44B-9C4C-4A7B-856B-19E705516517}" srcOrd="0" destOrd="0" presId="urn:microsoft.com/office/officeart/2005/8/layout/bProcess4"/>
    <dgm:cxn modelId="{1319F7C5-D691-4DEA-9AE6-2D76F67A6DEA}" type="presParOf" srcId="{F213D6DD-D9E8-4F7F-BA28-B01D5E24A75C}" destId="{86051DCE-6E0A-4C74-984C-260AC8E0935C}"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68C391-D388-400C-A430-BEDA8E4A08F3}" type="doc">
      <dgm:prSet loTypeId="urn:microsoft.com/office/officeart/2005/8/layout/list1" loCatId="list" qsTypeId="urn:microsoft.com/office/officeart/2005/8/quickstyle/simple5" qsCatId="simple" csTypeId="urn:microsoft.com/office/officeart/2005/8/colors/colorful4" csCatId="colorful" phldr="1"/>
      <dgm:spPr/>
      <dgm:t>
        <a:bodyPr/>
        <a:lstStyle/>
        <a:p>
          <a:endParaRPr lang="fr-FR"/>
        </a:p>
      </dgm:t>
    </dgm:pt>
    <dgm:pt modelId="{7C31037A-2A49-4F56-8D17-15D67F24415F}">
      <dgm:prSet phldrT="[Texte]" custT="1"/>
      <dgm:spPr>
        <a:gradFill rotWithShape="0">
          <a:gsLst>
            <a:gs pos="0">
              <a:srgbClr val="FF0000"/>
            </a:gs>
            <a:gs pos="100000">
              <a:srgbClr val="E70048"/>
            </a:gs>
            <a:gs pos="100000">
              <a:schemeClr val="accent4">
                <a:hueOff val="0"/>
                <a:satOff val="0"/>
                <a:lumOff val="0"/>
                <a:alphaOff val="0"/>
                <a:lumMod val="99000"/>
                <a:satMod val="120000"/>
                <a:shade val="78000"/>
              </a:schemeClr>
            </a:gs>
          </a:gsLst>
        </a:gradFill>
      </dgm:spPr>
      <dgm:t>
        <a:bodyPr/>
        <a:lstStyle/>
        <a:p>
          <a:r>
            <a:rPr lang="fr-FR" sz="3100" dirty="0"/>
            <a:t>Définition</a:t>
          </a:r>
        </a:p>
      </dgm:t>
    </dgm:pt>
    <dgm:pt modelId="{2D0EA1F4-BFD9-488A-B69C-2652BEDEEA0A}" type="parTrans" cxnId="{030E76C1-EB07-4FA2-9FDB-615295CC08AF}">
      <dgm:prSet/>
      <dgm:spPr/>
      <dgm:t>
        <a:bodyPr/>
        <a:lstStyle/>
        <a:p>
          <a:endParaRPr lang="fr-FR"/>
        </a:p>
      </dgm:t>
    </dgm:pt>
    <dgm:pt modelId="{BFC34068-5746-4988-9462-7BB231268732}" type="sibTrans" cxnId="{030E76C1-EB07-4FA2-9FDB-615295CC08AF}">
      <dgm:prSet/>
      <dgm:spPr/>
      <dgm:t>
        <a:bodyPr/>
        <a:lstStyle/>
        <a:p>
          <a:endParaRPr lang="fr-FR"/>
        </a:p>
      </dgm:t>
    </dgm:pt>
    <dgm:pt modelId="{411D98F7-2309-4E30-8A30-6D4C1EBBD147}">
      <dgm:prSet custT="1"/>
      <dgm:spPr/>
      <dgm:t>
        <a:bodyPr/>
        <a:lstStyle/>
        <a:p>
          <a:pPr algn="just"/>
          <a:r>
            <a:rPr lang="fr-FR" sz="2400" dirty="0"/>
            <a:t>Mode de fonctionnement dans lequel un choix conscient est réalisé de travailler sur la réussite des élèves et sur l'impact des interventions pédagogiques des enseignants, tout cela de manière collaborative;</a:t>
          </a:r>
        </a:p>
      </dgm:t>
    </dgm:pt>
    <dgm:pt modelId="{8DF624CD-9F06-428B-A79F-4A7AC3A5F042}" type="parTrans" cxnId="{61DCD92D-1300-45CC-B55F-2A92421DD80D}">
      <dgm:prSet/>
      <dgm:spPr/>
      <dgm:t>
        <a:bodyPr/>
        <a:lstStyle/>
        <a:p>
          <a:endParaRPr lang="fr-FR"/>
        </a:p>
      </dgm:t>
    </dgm:pt>
    <dgm:pt modelId="{F86C353A-222C-4AD7-B13C-3CDA710499FE}" type="sibTrans" cxnId="{61DCD92D-1300-45CC-B55F-2A92421DD80D}">
      <dgm:prSet/>
      <dgm:spPr/>
      <dgm:t>
        <a:bodyPr/>
        <a:lstStyle/>
        <a:p>
          <a:endParaRPr lang="fr-FR"/>
        </a:p>
      </dgm:t>
    </dgm:pt>
    <dgm:pt modelId="{A5BDF139-32C4-BA4C-9202-32EE56509B5F}">
      <dgm:prSet custT="1"/>
      <dgm:spPr/>
      <dgm:t>
        <a:bodyPr/>
        <a:lstStyle/>
        <a:p>
          <a:pPr algn="just"/>
          <a:r>
            <a:rPr lang="fr-FR" sz="2400" dirty="0"/>
            <a:t>Centré sur l’analyse de données probantes;</a:t>
          </a:r>
        </a:p>
      </dgm:t>
    </dgm:pt>
    <dgm:pt modelId="{85CAAA7D-5D7D-FC4F-B01C-6D5809CF8283}" type="parTrans" cxnId="{C8B4BE36-BF99-D14F-BFE5-4CC5CF92C535}">
      <dgm:prSet/>
      <dgm:spPr/>
      <dgm:t>
        <a:bodyPr/>
        <a:lstStyle/>
        <a:p>
          <a:endParaRPr lang="fr-FR"/>
        </a:p>
      </dgm:t>
    </dgm:pt>
    <dgm:pt modelId="{C6C45877-B3EC-9C40-A13E-8E1362A6A0BC}" type="sibTrans" cxnId="{C8B4BE36-BF99-D14F-BFE5-4CC5CF92C535}">
      <dgm:prSet/>
      <dgm:spPr/>
      <dgm:t>
        <a:bodyPr/>
        <a:lstStyle/>
        <a:p>
          <a:endParaRPr lang="fr-FR"/>
        </a:p>
      </dgm:t>
    </dgm:pt>
    <dgm:pt modelId="{ACED4583-92E4-C449-8E03-3126FC9BE35C}">
      <dgm:prSet custT="1"/>
      <dgm:spPr/>
      <dgm:t>
        <a:bodyPr/>
        <a:lstStyle/>
        <a:p>
          <a:pPr algn="just"/>
          <a:r>
            <a:rPr lang="fr-FR" sz="2400" dirty="0"/>
            <a:t>Accent mis sur les relations entre les enseignants. les recherches ont montré que </a:t>
          </a:r>
          <a:r>
            <a:rPr lang="fr-FR" sz="2400" b="1" dirty="0"/>
            <a:t>le fonctionnement en CAP était un des moyens les plus efficaces pour développer les compétences des enseignants en vue d'améliorer l'apprentissage des élèves </a:t>
          </a:r>
          <a:r>
            <a:rPr lang="fr-FR" sz="2400" dirty="0"/>
            <a:t>(</a:t>
          </a:r>
          <a:r>
            <a:rPr lang="fr-FR" sz="2400" dirty="0" err="1"/>
            <a:t>Hord</a:t>
          </a:r>
          <a:r>
            <a:rPr lang="fr-FR" sz="2400" dirty="0"/>
            <a:t> et Sommers - 2008);</a:t>
          </a:r>
        </a:p>
      </dgm:t>
    </dgm:pt>
    <dgm:pt modelId="{F51F99B2-43C0-F942-9E78-0FF2732A69E6}" type="parTrans" cxnId="{9BDCA794-3ADF-D245-8AF2-D5C897151BD9}">
      <dgm:prSet/>
      <dgm:spPr/>
      <dgm:t>
        <a:bodyPr/>
        <a:lstStyle/>
        <a:p>
          <a:endParaRPr lang="fr-FR"/>
        </a:p>
      </dgm:t>
    </dgm:pt>
    <dgm:pt modelId="{4632F6B8-913E-9944-9E24-07C832A94B46}" type="sibTrans" cxnId="{9BDCA794-3ADF-D245-8AF2-D5C897151BD9}">
      <dgm:prSet/>
      <dgm:spPr/>
      <dgm:t>
        <a:bodyPr/>
        <a:lstStyle/>
        <a:p>
          <a:endParaRPr lang="fr-FR"/>
        </a:p>
      </dgm:t>
    </dgm:pt>
    <dgm:pt modelId="{8DC1C8E4-19B0-7D4F-ACC1-C880D228762A}">
      <dgm:prSet custT="1"/>
      <dgm:spPr/>
      <dgm:t>
        <a:bodyPr/>
        <a:lstStyle/>
        <a:p>
          <a:pPr algn="just"/>
          <a:r>
            <a:rPr lang="fr-FR" sz="2400" dirty="0"/>
            <a:t>Notion de perfectionnement professionnel continu.</a:t>
          </a:r>
        </a:p>
      </dgm:t>
    </dgm:pt>
    <dgm:pt modelId="{86EC3328-3EDE-864B-A4A9-8F0F7EB8DFD3}" type="parTrans" cxnId="{65706931-4780-EE4C-8E20-F2142E81DCCE}">
      <dgm:prSet/>
      <dgm:spPr/>
      <dgm:t>
        <a:bodyPr/>
        <a:lstStyle/>
        <a:p>
          <a:endParaRPr lang="fr-FR"/>
        </a:p>
      </dgm:t>
    </dgm:pt>
    <dgm:pt modelId="{4E51257F-9B58-634E-AE0D-AE1D4F79BD1A}" type="sibTrans" cxnId="{65706931-4780-EE4C-8E20-F2142E81DCCE}">
      <dgm:prSet/>
      <dgm:spPr/>
      <dgm:t>
        <a:bodyPr/>
        <a:lstStyle/>
        <a:p>
          <a:endParaRPr lang="fr-FR"/>
        </a:p>
      </dgm:t>
    </dgm:pt>
    <dgm:pt modelId="{39B32633-51BB-9F44-98D3-D8C5B53668AB}">
      <dgm:prSet custT="1"/>
      <dgm:spPr/>
      <dgm:t>
        <a:bodyPr/>
        <a:lstStyle/>
        <a:p>
          <a:pPr algn="just">
            <a:buNone/>
          </a:pPr>
          <a:endParaRPr lang="fr-FR" sz="2400" dirty="0"/>
        </a:p>
      </dgm:t>
    </dgm:pt>
    <dgm:pt modelId="{F0DEE1EA-DB6F-A246-BFCA-B25E6427DCC6}" type="parTrans" cxnId="{913E898F-22EE-4240-9738-7D6FD633B010}">
      <dgm:prSet/>
      <dgm:spPr/>
    </dgm:pt>
    <dgm:pt modelId="{64E7160D-CA5E-FF41-9196-9B9DD2203121}" type="sibTrans" cxnId="{913E898F-22EE-4240-9738-7D6FD633B010}">
      <dgm:prSet/>
      <dgm:spPr/>
    </dgm:pt>
    <dgm:pt modelId="{8C8CFC86-CAF8-A74C-9686-557E2E673B15}">
      <dgm:prSet custT="1"/>
      <dgm:spPr/>
      <dgm:t>
        <a:bodyPr/>
        <a:lstStyle/>
        <a:p>
          <a:pPr algn="just">
            <a:buNone/>
          </a:pPr>
          <a:endParaRPr lang="fr-FR" sz="2400" dirty="0"/>
        </a:p>
      </dgm:t>
    </dgm:pt>
    <dgm:pt modelId="{B26B1212-9307-0A48-B6B7-F4B16AD4F29E}" type="parTrans" cxnId="{78FCD098-4EE7-5547-B621-3AB0D82D1DE5}">
      <dgm:prSet/>
      <dgm:spPr/>
    </dgm:pt>
    <dgm:pt modelId="{6D7FF69B-D218-784D-9714-DC21792EBD84}" type="sibTrans" cxnId="{78FCD098-4EE7-5547-B621-3AB0D82D1DE5}">
      <dgm:prSet/>
      <dgm:spPr/>
    </dgm:pt>
    <dgm:pt modelId="{C87B54DB-4528-1043-AB21-D9D727B7AC8C}">
      <dgm:prSet custT="1"/>
      <dgm:spPr/>
      <dgm:t>
        <a:bodyPr/>
        <a:lstStyle/>
        <a:p>
          <a:pPr algn="just">
            <a:buNone/>
          </a:pPr>
          <a:endParaRPr lang="fr-FR" sz="2400" dirty="0"/>
        </a:p>
      </dgm:t>
    </dgm:pt>
    <dgm:pt modelId="{6A678108-B40D-0E48-8F72-36E7679A8995}" type="parTrans" cxnId="{3BBB4FB9-9CBC-784E-BA1A-EAEDD58A8303}">
      <dgm:prSet/>
      <dgm:spPr/>
    </dgm:pt>
    <dgm:pt modelId="{F33EDC22-4A18-1C41-93BC-F12C7F00F995}" type="sibTrans" cxnId="{3BBB4FB9-9CBC-784E-BA1A-EAEDD58A8303}">
      <dgm:prSet/>
      <dgm:spPr/>
    </dgm:pt>
    <dgm:pt modelId="{39C277DA-0EFA-4C0D-98D2-095AF8C23EF0}" type="pres">
      <dgm:prSet presAssocID="{A368C391-D388-400C-A430-BEDA8E4A08F3}" presName="linear" presStyleCnt="0">
        <dgm:presLayoutVars>
          <dgm:dir/>
          <dgm:animLvl val="lvl"/>
          <dgm:resizeHandles val="exact"/>
        </dgm:presLayoutVars>
      </dgm:prSet>
      <dgm:spPr/>
    </dgm:pt>
    <dgm:pt modelId="{B6525411-913B-46A1-9866-D8EE6BD35DFE}" type="pres">
      <dgm:prSet presAssocID="{7C31037A-2A49-4F56-8D17-15D67F24415F}" presName="parentLin" presStyleCnt="0"/>
      <dgm:spPr/>
    </dgm:pt>
    <dgm:pt modelId="{A4D562C1-DDD9-422A-9DA3-0246CA2B4910}" type="pres">
      <dgm:prSet presAssocID="{7C31037A-2A49-4F56-8D17-15D67F24415F}" presName="parentLeftMargin" presStyleLbl="node1" presStyleIdx="0" presStyleCnt="1"/>
      <dgm:spPr/>
    </dgm:pt>
    <dgm:pt modelId="{47B09F39-B851-4F00-868C-281F81DE9302}" type="pres">
      <dgm:prSet presAssocID="{7C31037A-2A49-4F56-8D17-15D67F24415F}" presName="parentText" presStyleLbl="node1" presStyleIdx="0" presStyleCnt="1" custScaleY="54764" custLinFactX="-243" custLinFactNeighborX="-100000" custLinFactNeighborY="1806">
        <dgm:presLayoutVars>
          <dgm:chMax val="0"/>
          <dgm:bulletEnabled val="1"/>
        </dgm:presLayoutVars>
      </dgm:prSet>
      <dgm:spPr/>
    </dgm:pt>
    <dgm:pt modelId="{205A8B78-8B8F-4438-990A-3871C8CAE801}" type="pres">
      <dgm:prSet presAssocID="{7C31037A-2A49-4F56-8D17-15D67F24415F}" presName="negativeSpace" presStyleCnt="0"/>
      <dgm:spPr/>
    </dgm:pt>
    <dgm:pt modelId="{C64F28F6-6203-4438-B6FC-A06ABF02168C}" type="pres">
      <dgm:prSet presAssocID="{7C31037A-2A49-4F56-8D17-15D67F24415F}" presName="childText" presStyleLbl="conFgAcc1" presStyleIdx="0" presStyleCnt="1" custScaleX="100000" custLinFactNeighborX="18992" custLinFactNeighborY="31897">
        <dgm:presLayoutVars>
          <dgm:bulletEnabled val="1"/>
        </dgm:presLayoutVars>
      </dgm:prSet>
      <dgm:spPr/>
    </dgm:pt>
  </dgm:ptLst>
  <dgm:cxnLst>
    <dgm:cxn modelId="{7A9CA00D-28EA-43EA-8D83-61073BAE199F}" type="presOf" srcId="{411D98F7-2309-4E30-8A30-6D4C1EBBD147}" destId="{C64F28F6-6203-4438-B6FC-A06ABF02168C}" srcOrd="0" destOrd="0" presId="urn:microsoft.com/office/officeart/2005/8/layout/list1"/>
    <dgm:cxn modelId="{E1394F19-74B6-A542-A17C-AD8460FB3779}" type="presOf" srcId="{C87B54DB-4528-1043-AB21-D9D727B7AC8C}" destId="{C64F28F6-6203-4438-B6FC-A06ABF02168C}" srcOrd="0" destOrd="5" presId="urn:microsoft.com/office/officeart/2005/8/layout/list1"/>
    <dgm:cxn modelId="{61DCD92D-1300-45CC-B55F-2A92421DD80D}" srcId="{7C31037A-2A49-4F56-8D17-15D67F24415F}" destId="{411D98F7-2309-4E30-8A30-6D4C1EBBD147}" srcOrd="0" destOrd="0" parTransId="{8DF624CD-9F06-428B-A79F-4A7AC3A5F042}" sibTransId="{F86C353A-222C-4AD7-B13C-3CDA710499FE}"/>
    <dgm:cxn modelId="{65706931-4780-EE4C-8E20-F2142E81DCCE}" srcId="{7C31037A-2A49-4F56-8D17-15D67F24415F}" destId="{8DC1C8E4-19B0-7D4F-ACC1-C880D228762A}" srcOrd="6" destOrd="0" parTransId="{86EC3328-3EDE-864B-A4A9-8F0F7EB8DFD3}" sibTransId="{4E51257F-9B58-634E-AE0D-AE1D4F79BD1A}"/>
    <dgm:cxn modelId="{DF24E335-31C3-405D-A819-F9156AE7BBEE}" type="presOf" srcId="{A368C391-D388-400C-A430-BEDA8E4A08F3}" destId="{39C277DA-0EFA-4C0D-98D2-095AF8C23EF0}" srcOrd="0" destOrd="0" presId="urn:microsoft.com/office/officeart/2005/8/layout/list1"/>
    <dgm:cxn modelId="{C8B4BE36-BF99-D14F-BFE5-4CC5CF92C535}" srcId="{7C31037A-2A49-4F56-8D17-15D67F24415F}" destId="{A5BDF139-32C4-BA4C-9202-32EE56509B5F}" srcOrd="2" destOrd="0" parTransId="{85CAAA7D-5D7D-FC4F-B01C-6D5809CF8283}" sibTransId="{C6C45877-B3EC-9C40-A13E-8E1362A6A0BC}"/>
    <dgm:cxn modelId="{5FDCB360-E405-B347-BDEC-3122E0E79863}" type="presOf" srcId="{8DC1C8E4-19B0-7D4F-ACC1-C880D228762A}" destId="{C64F28F6-6203-4438-B6FC-A06ABF02168C}" srcOrd="0" destOrd="6" presId="urn:microsoft.com/office/officeart/2005/8/layout/list1"/>
    <dgm:cxn modelId="{D0DC4043-35A8-F347-B65B-197AADA00493}" type="presOf" srcId="{8C8CFC86-CAF8-A74C-9686-557E2E673B15}" destId="{C64F28F6-6203-4438-B6FC-A06ABF02168C}" srcOrd="0" destOrd="3" presId="urn:microsoft.com/office/officeart/2005/8/layout/list1"/>
    <dgm:cxn modelId="{E770B36D-F2C7-4131-BB1B-0BE512096A2C}" type="presOf" srcId="{7C31037A-2A49-4F56-8D17-15D67F24415F}" destId="{A4D562C1-DDD9-422A-9DA3-0246CA2B4910}" srcOrd="0" destOrd="0" presId="urn:microsoft.com/office/officeart/2005/8/layout/list1"/>
    <dgm:cxn modelId="{470D4A57-C7A1-D74D-9DEB-8BCF925170E3}" type="presOf" srcId="{39B32633-51BB-9F44-98D3-D8C5B53668AB}" destId="{C64F28F6-6203-4438-B6FC-A06ABF02168C}" srcOrd="0" destOrd="1" presId="urn:microsoft.com/office/officeart/2005/8/layout/list1"/>
    <dgm:cxn modelId="{8D03EE7A-2423-9E43-BDE8-0392395FF1F4}" type="presOf" srcId="{A5BDF139-32C4-BA4C-9202-32EE56509B5F}" destId="{C64F28F6-6203-4438-B6FC-A06ABF02168C}" srcOrd="0" destOrd="2" presId="urn:microsoft.com/office/officeart/2005/8/layout/list1"/>
    <dgm:cxn modelId="{913E898F-22EE-4240-9738-7D6FD633B010}" srcId="{7C31037A-2A49-4F56-8D17-15D67F24415F}" destId="{39B32633-51BB-9F44-98D3-D8C5B53668AB}" srcOrd="1" destOrd="0" parTransId="{F0DEE1EA-DB6F-A246-BFCA-B25E6427DCC6}" sibTransId="{64E7160D-CA5E-FF41-9196-9B9DD2203121}"/>
    <dgm:cxn modelId="{9BDCA794-3ADF-D245-8AF2-D5C897151BD9}" srcId="{7C31037A-2A49-4F56-8D17-15D67F24415F}" destId="{ACED4583-92E4-C449-8E03-3126FC9BE35C}" srcOrd="4" destOrd="0" parTransId="{F51F99B2-43C0-F942-9E78-0FF2732A69E6}" sibTransId="{4632F6B8-913E-9944-9E24-07C832A94B46}"/>
    <dgm:cxn modelId="{78FCD098-4EE7-5547-B621-3AB0D82D1DE5}" srcId="{7C31037A-2A49-4F56-8D17-15D67F24415F}" destId="{8C8CFC86-CAF8-A74C-9686-557E2E673B15}" srcOrd="3" destOrd="0" parTransId="{B26B1212-9307-0A48-B6B7-F4B16AD4F29E}" sibTransId="{6D7FF69B-D218-784D-9714-DC21792EBD84}"/>
    <dgm:cxn modelId="{3BBB4FB9-9CBC-784E-BA1A-EAEDD58A8303}" srcId="{7C31037A-2A49-4F56-8D17-15D67F24415F}" destId="{C87B54DB-4528-1043-AB21-D9D727B7AC8C}" srcOrd="5" destOrd="0" parTransId="{6A678108-B40D-0E48-8F72-36E7679A8995}" sibTransId="{F33EDC22-4A18-1C41-93BC-F12C7F00F995}"/>
    <dgm:cxn modelId="{A56267C1-7106-478C-AB47-C08A3AF7532C}" type="presOf" srcId="{7C31037A-2A49-4F56-8D17-15D67F24415F}" destId="{47B09F39-B851-4F00-868C-281F81DE9302}" srcOrd="1" destOrd="0" presId="urn:microsoft.com/office/officeart/2005/8/layout/list1"/>
    <dgm:cxn modelId="{030E76C1-EB07-4FA2-9FDB-615295CC08AF}" srcId="{A368C391-D388-400C-A430-BEDA8E4A08F3}" destId="{7C31037A-2A49-4F56-8D17-15D67F24415F}" srcOrd="0" destOrd="0" parTransId="{2D0EA1F4-BFD9-488A-B69C-2652BEDEEA0A}" sibTransId="{BFC34068-5746-4988-9462-7BB231268732}"/>
    <dgm:cxn modelId="{22E02BDB-2533-3A40-AD8B-5636867C0BF3}" type="presOf" srcId="{ACED4583-92E4-C449-8E03-3126FC9BE35C}" destId="{C64F28F6-6203-4438-B6FC-A06ABF02168C}" srcOrd="0" destOrd="4" presId="urn:microsoft.com/office/officeart/2005/8/layout/list1"/>
    <dgm:cxn modelId="{E69ABB52-DE95-4DAA-93EB-7EE99A88CD38}" type="presParOf" srcId="{39C277DA-0EFA-4C0D-98D2-095AF8C23EF0}" destId="{B6525411-913B-46A1-9866-D8EE6BD35DFE}" srcOrd="0" destOrd="0" presId="urn:microsoft.com/office/officeart/2005/8/layout/list1"/>
    <dgm:cxn modelId="{59164220-9A7B-4405-B5B3-28BA9C7B6311}" type="presParOf" srcId="{B6525411-913B-46A1-9866-D8EE6BD35DFE}" destId="{A4D562C1-DDD9-422A-9DA3-0246CA2B4910}" srcOrd="0" destOrd="0" presId="urn:microsoft.com/office/officeart/2005/8/layout/list1"/>
    <dgm:cxn modelId="{087BD29D-6178-45DA-A6D0-E05C60A0BD54}" type="presParOf" srcId="{B6525411-913B-46A1-9866-D8EE6BD35DFE}" destId="{47B09F39-B851-4F00-868C-281F81DE9302}" srcOrd="1" destOrd="0" presId="urn:microsoft.com/office/officeart/2005/8/layout/list1"/>
    <dgm:cxn modelId="{8A67B41F-7A8D-48A0-8E05-1DFD0DBA71AA}" type="presParOf" srcId="{39C277DA-0EFA-4C0D-98D2-095AF8C23EF0}" destId="{205A8B78-8B8F-4438-990A-3871C8CAE801}" srcOrd="1" destOrd="0" presId="urn:microsoft.com/office/officeart/2005/8/layout/list1"/>
    <dgm:cxn modelId="{697BB9C7-5249-4AD2-AB06-EE0396660835}" type="presParOf" srcId="{39C277DA-0EFA-4C0D-98D2-095AF8C23EF0}" destId="{C64F28F6-6203-4438-B6FC-A06ABF02168C}"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A368C391-D388-400C-A430-BEDA8E4A08F3}" type="doc">
      <dgm:prSet loTypeId="urn:microsoft.com/office/officeart/2005/8/layout/list1" loCatId="list" qsTypeId="urn:microsoft.com/office/officeart/2005/8/quickstyle/simple5" qsCatId="simple" csTypeId="urn:microsoft.com/office/officeart/2005/8/colors/accent0_1" csCatId="mainScheme" phldr="1"/>
      <dgm:spPr/>
      <dgm:t>
        <a:bodyPr/>
        <a:lstStyle/>
        <a:p>
          <a:endParaRPr lang="fr-FR"/>
        </a:p>
      </dgm:t>
    </dgm:pt>
    <dgm:pt modelId="{8663ED89-94D1-41CE-B3DB-9B2C7FD1CEF0}">
      <dgm:prSet phldrT="[Texte]" custT="1"/>
      <dgm:spPr>
        <a:gradFill rotWithShape="0">
          <a:gsLst>
            <a:gs pos="0">
              <a:srgbClr val="FF0000"/>
            </a:gs>
            <a:gs pos="100000">
              <a:srgbClr val="E70048"/>
            </a:gs>
            <a:gs pos="100000">
              <a:srgbClr val="FFC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spcFirstLastPara="0" vert="horz" wrap="square" lIns="293815" tIns="0" rIns="293815" bIns="0" numCol="1" spcCol="1270" anchor="ctr" anchorCtr="0"/>
        <a:lstStyle/>
        <a:p>
          <a:pPr marL="0" lvl="0" indent="0" algn="l" defTabSz="1377950">
            <a:lnSpc>
              <a:spcPct val="90000"/>
            </a:lnSpc>
            <a:spcBef>
              <a:spcPct val="0"/>
            </a:spcBef>
            <a:spcAft>
              <a:spcPct val="35000"/>
            </a:spcAft>
            <a:buNone/>
          </a:pPr>
          <a:r>
            <a:rPr lang="fr-FR" sz="3100" kern="1200" dirty="0">
              <a:solidFill>
                <a:schemeClr val="bg1"/>
              </a:solidFill>
              <a:latin typeface="Calibri" panose="020F0502020204030204"/>
              <a:ea typeface="+mn-ea"/>
              <a:cs typeface="+mn-cs"/>
            </a:rPr>
            <a:t>Pour travailler en CAP</a:t>
          </a:r>
        </a:p>
      </dgm:t>
    </dgm:pt>
    <dgm:pt modelId="{3C8E6988-531E-4B0E-ABE0-6018F9C146EA}" type="parTrans" cxnId="{816C3690-3F79-4D3E-95C9-10B489BF91BA}">
      <dgm:prSet/>
      <dgm:spPr/>
      <dgm:t>
        <a:bodyPr/>
        <a:lstStyle/>
        <a:p>
          <a:endParaRPr lang="fr-FR"/>
        </a:p>
      </dgm:t>
    </dgm:pt>
    <dgm:pt modelId="{41284651-EB6A-4343-9BBE-3FD71E1CAE12}" type="sibTrans" cxnId="{816C3690-3F79-4D3E-95C9-10B489BF91BA}">
      <dgm:prSet/>
      <dgm:spPr/>
      <dgm:t>
        <a:bodyPr/>
        <a:lstStyle/>
        <a:p>
          <a:endParaRPr lang="fr-FR"/>
        </a:p>
      </dgm:t>
    </dgm:pt>
    <dgm:pt modelId="{5026725E-FCE4-4B97-B2FA-01AA26B4B2A8}">
      <dgm:prSet custT="1"/>
      <dgm:spPr>
        <a:solidFill>
          <a:prstClr val="white">
            <a:alpha val="90000"/>
            <a:hueOff val="0"/>
            <a:satOff val="0"/>
            <a:lumOff val="0"/>
            <a:alphaOff val="0"/>
          </a:prstClr>
        </a:solidFill>
        <a:ln w="6350" cap="flat" cmpd="sng" algn="ctr">
          <a:solidFill>
            <a:srgbClr val="FFC000">
              <a:hueOff val="0"/>
              <a:satOff val="0"/>
              <a:lumOff val="0"/>
              <a:alphaOff val="0"/>
            </a:srgbClr>
          </a:solidFill>
          <a:prstDash val="solid"/>
          <a:miter lim="800000"/>
        </a:ln>
        <a:effectLst/>
      </dgm:spPr>
      <dgm:t>
        <a:bodyPr spcFirstLastPara="0" vert="horz" wrap="square" lIns="861857" tIns="645668" rIns="861857" bIns="220472" numCol="1" spcCol="1270" anchor="t" anchorCtr="0"/>
        <a:lstStyle/>
        <a:p>
          <a:pPr marL="285750" lvl="1" indent="-285750" algn="just" defTabSz="1377950">
            <a:lnSpc>
              <a:spcPct val="90000"/>
            </a:lnSpc>
            <a:spcBef>
              <a:spcPct val="0"/>
            </a:spcBef>
            <a:spcAft>
              <a:spcPct val="15000"/>
            </a:spcAft>
            <a:buChar char="•"/>
          </a:pPr>
          <a:r>
            <a:rPr lang="fr-FR" sz="3100" kern="1200" dirty="0">
              <a:solidFill>
                <a:prstClr val="black">
                  <a:hueOff val="0"/>
                  <a:satOff val="0"/>
                  <a:lumOff val="0"/>
                  <a:alphaOff val="0"/>
                </a:prstClr>
              </a:solidFill>
              <a:latin typeface="Calibri" panose="020F0502020204030204"/>
              <a:ea typeface="+mn-ea"/>
              <a:cs typeface="+mn-cs"/>
            </a:rPr>
            <a:t>Définir la vision de l'équipe ;</a:t>
          </a:r>
        </a:p>
      </dgm:t>
    </dgm:pt>
    <dgm:pt modelId="{96EFB5AE-14CB-42F8-BC6C-ED52552AA404}" type="parTrans" cxnId="{5A4E7C07-04C5-4F7B-BAB3-27469803DCFC}">
      <dgm:prSet/>
      <dgm:spPr/>
      <dgm:t>
        <a:bodyPr/>
        <a:lstStyle/>
        <a:p>
          <a:endParaRPr lang="fr-FR"/>
        </a:p>
      </dgm:t>
    </dgm:pt>
    <dgm:pt modelId="{D0E74752-BF2A-413A-B031-9279B41B411B}" type="sibTrans" cxnId="{5A4E7C07-04C5-4F7B-BAB3-27469803DCFC}">
      <dgm:prSet/>
      <dgm:spPr/>
      <dgm:t>
        <a:bodyPr/>
        <a:lstStyle/>
        <a:p>
          <a:endParaRPr lang="fr-FR"/>
        </a:p>
      </dgm:t>
    </dgm:pt>
    <dgm:pt modelId="{6646F567-4BEA-C643-A8F5-323519B10615}">
      <dgm:prSet custT="1"/>
      <dgm:spPr>
        <a:solidFill>
          <a:prstClr val="white">
            <a:alpha val="90000"/>
            <a:hueOff val="0"/>
            <a:satOff val="0"/>
            <a:lumOff val="0"/>
            <a:alphaOff val="0"/>
          </a:prstClr>
        </a:solidFill>
        <a:ln w="6350" cap="flat" cmpd="sng" algn="ctr">
          <a:solidFill>
            <a:srgbClr val="FFC000">
              <a:hueOff val="0"/>
              <a:satOff val="0"/>
              <a:lumOff val="0"/>
              <a:alphaOff val="0"/>
            </a:srgbClr>
          </a:solidFill>
          <a:prstDash val="solid"/>
          <a:miter lim="800000"/>
        </a:ln>
        <a:effectLst/>
      </dgm:spPr>
      <dgm:t>
        <a:bodyPr spcFirstLastPara="0" vert="horz" wrap="square" lIns="861857" tIns="645668" rIns="861857" bIns="220472" numCol="1" spcCol="1270" anchor="t" anchorCtr="0"/>
        <a:lstStyle/>
        <a:p>
          <a:pPr marL="285750" lvl="1" indent="-285750" algn="just" defTabSz="1377950">
            <a:lnSpc>
              <a:spcPct val="90000"/>
            </a:lnSpc>
            <a:spcBef>
              <a:spcPct val="0"/>
            </a:spcBef>
            <a:spcAft>
              <a:spcPct val="15000"/>
            </a:spcAft>
            <a:buChar char="•"/>
          </a:pPr>
          <a:r>
            <a:rPr lang="fr-FR" sz="3100" kern="1200" dirty="0">
              <a:solidFill>
                <a:prstClr val="black">
                  <a:hueOff val="0"/>
                  <a:satOff val="0"/>
                  <a:lumOff val="0"/>
                  <a:alphaOff val="0"/>
                </a:prstClr>
              </a:solidFill>
              <a:latin typeface="Calibri" panose="020F0502020204030204"/>
              <a:ea typeface="+mn-ea"/>
              <a:cs typeface="+mn-cs"/>
            </a:rPr>
            <a:t>Adopter des attitudes et des postures de travail ;</a:t>
          </a:r>
        </a:p>
      </dgm:t>
    </dgm:pt>
    <dgm:pt modelId="{BFADD176-1283-BF42-8B09-287773A8FD38}" type="parTrans" cxnId="{6C2C37B1-DE7F-FE4C-8ABF-B0365144B532}">
      <dgm:prSet/>
      <dgm:spPr/>
      <dgm:t>
        <a:bodyPr/>
        <a:lstStyle/>
        <a:p>
          <a:endParaRPr lang="fr-FR"/>
        </a:p>
      </dgm:t>
    </dgm:pt>
    <dgm:pt modelId="{2A9046DC-F488-874A-9C8F-36EE93D26E7B}" type="sibTrans" cxnId="{6C2C37B1-DE7F-FE4C-8ABF-B0365144B532}">
      <dgm:prSet/>
      <dgm:spPr/>
      <dgm:t>
        <a:bodyPr/>
        <a:lstStyle/>
        <a:p>
          <a:endParaRPr lang="fr-FR"/>
        </a:p>
      </dgm:t>
    </dgm:pt>
    <dgm:pt modelId="{8A416119-C1A2-2F47-8E39-C225C997C833}">
      <dgm:prSet custT="1"/>
      <dgm:spPr>
        <a:solidFill>
          <a:prstClr val="white">
            <a:alpha val="90000"/>
            <a:hueOff val="0"/>
            <a:satOff val="0"/>
            <a:lumOff val="0"/>
            <a:alphaOff val="0"/>
          </a:prstClr>
        </a:solidFill>
        <a:ln w="6350" cap="flat" cmpd="sng" algn="ctr">
          <a:solidFill>
            <a:srgbClr val="FFC000">
              <a:hueOff val="0"/>
              <a:satOff val="0"/>
              <a:lumOff val="0"/>
              <a:alphaOff val="0"/>
            </a:srgbClr>
          </a:solidFill>
          <a:prstDash val="solid"/>
          <a:miter lim="800000"/>
        </a:ln>
        <a:effectLst/>
      </dgm:spPr>
      <dgm:t>
        <a:bodyPr spcFirstLastPara="0" vert="horz" wrap="square" lIns="861857" tIns="645668" rIns="861857" bIns="220472" numCol="1" spcCol="1270" anchor="t" anchorCtr="0"/>
        <a:lstStyle/>
        <a:p>
          <a:pPr marL="285750" lvl="1" indent="-285750" algn="just" defTabSz="1377950">
            <a:lnSpc>
              <a:spcPct val="90000"/>
            </a:lnSpc>
            <a:spcBef>
              <a:spcPct val="0"/>
            </a:spcBef>
            <a:spcAft>
              <a:spcPct val="15000"/>
            </a:spcAft>
            <a:buChar char="•"/>
          </a:pPr>
          <a:r>
            <a:rPr lang="fr-FR" sz="3100" kern="1200" dirty="0">
              <a:solidFill>
                <a:prstClr val="black">
                  <a:hueOff val="0"/>
                  <a:satOff val="0"/>
                  <a:lumOff val="0"/>
                  <a:alphaOff val="0"/>
                </a:prstClr>
              </a:solidFill>
              <a:latin typeface="Calibri" panose="020F0502020204030204"/>
              <a:ea typeface="+mn-ea"/>
              <a:cs typeface="+mn-cs"/>
            </a:rPr>
            <a:t>Rester en veille pédagogique : l’équipe se tient au courant des meilleures pratiques (faire le lien avec les écoles efficaces);</a:t>
          </a:r>
        </a:p>
      </dgm:t>
    </dgm:pt>
    <dgm:pt modelId="{32FA9484-632F-A04D-9FEF-720AFC0E582C}" type="parTrans" cxnId="{55CACD91-894C-BA46-93EA-CABF94DAF937}">
      <dgm:prSet/>
      <dgm:spPr/>
      <dgm:t>
        <a:bodyPr/>
        <a:lstStyle/>
        <a:p>
          <a:endParaRPr lang="fr-FR"/>
        </a:p>
      </dgm:t>
    </dgm:pt>
    <dgm:pt modelId="{1818F66E-F6B5-A449-B8C4-3A99F73A30CF}" type="sibTrans" cxnId="{55CACD91-894C-BA46-93EA-CABF94DAF937}">
      <dgm:prSet/>
      <dgm:spPr/>
      <dgm:t>
        <a:bodyPr/>
        <a:lstStyle/>
        <a:p>
          <a:endParaRPr lang="fr-FR"/>
        </a:p>
      </dgm:t>
    </dgm:pt>
    <dgm:pt modelId="{7DEBC744-13AD-A943-8A99-694906D92C30}">
      <dgm:prSet custT="1"/>
      <dgm:spPr>
        <a:solidFill>
          <a:prstClr val="white">
            <a:alpha val="90000"/>
            <a:hueOff val="0"/>
            <a:satOff val="0"/>
            <a:lumOff val="0"/>
            <a:alphaOff val="0"/>
          </a:prstClr>
        </a:solidFill>
        <a:ln w="6350" cap="flat" cmpd="sng" algn="ctr">
          <a:solidFill>
            <a:srgbClr val="FFC000">
              <a:hueOff val="0"/>
              <a:satOff val="0"/>
              <a:lumOff val="0"/>
              <a:alphaOff val="0"/>
            </a:srgbClr>
          </a:solidFill>
          <a:prstDash val="solid"/>
          <a:miter lim="800000"/>
        </a:ln>
        <a:effectLst/>
      </dgm:spPr>
      <dgm:t>
        <a:bodyPr spcFirstLastPara="0" vert="horz" wrap="square" lIns="861857" tIns="645668" rIns="861857" bIns="220472" numCol="1" spcCol="1270" anchor="t" anchorCtr="0"/>
        <a:lstStyle/>
        <a:p>
          <a:pPr marL="285750" lvl="1" indent="-285750" algn="just" defTabSz="1377950">
            <a:lnSpc>
              <a:spcPct val="90000"/>
            </a:lnSpc>
            <a:spcBef>
              <a:spcPct val="0"/>
            </a:spcBef>
            <a:spcAft>
              <a:spcPct val="15000"/>
            </a:spcAft>
            <a:buChar char="•"/>
          </a:pPr>
          <a:r>
            <a:rPr lang="fr-FR" sz="3100" kern="1200" dirty="0">
              <a:solidFill>
                <a:prstClr val="black">
                  <a:hueOff val="0"/>
                  <a:satOff val="0"/>
                  <a:lumOff val="0"/>
                  <a:alphaOff val="0"/>
                </a:prstClr>
              </a:solidFill>
              <a:latin typeface="Calibri" panose="020F0502020204030204"/>
              <a:ea typeface="+mn-ea"/>
              <a:cs typeface="+mn-cs"/>
            </a:rPr>
            <a:t>Partager et agir : partager des connaissances et les traduire en actions concrètes auprès des élèves.</a:t>
          </a:r>
        </a:p>
      </dgm:t>
    </dgm:pt>
    <dgm:pt modelId="{93AA66BF-4C52-1149-A09D-EA341BF3080C}" type="parTrans" cxnId="{1FFE011F-CB7E-1A40-8904-9A073675CBFA}">
      <dgm:prSet/>
      <dgm:spPr/>
      <dgm:t>
        <a:bodyPr/>
        <a:lstStyle/>
        <a:p>
          <a:endParaRPr lang="fr-FR"/>
        </a:p>
      </dgm:t>
    </dgm:pt>
    <dgm:pt modelId="{20BB04EF-F205-4E49-A134-2AFB159CDA81}" type="sibTrans" cxnId="{1FFE011F-CB7E-1A40-8904-9A073675CBFA}">
      <dgm:prSet/>
      <dgm:spPr/>
      <dgm:t>
        <a:bodyPr/>
        <a:lstStyle/>
        <a:p>
          <a:endParaRPr lang="fr-FR"/>
        </a:p>
      </dgm:t>
    </dgm:pt>
    <dgm:pt modelId="{39C277DA-0EFA-4C0D-98D2-095AF8C23EF0}" type="pres">
      <dgm:prSet presAssocID="{A368C391-D388-400C-A430-BEDA8E4A08F3}" presName="linear" presStyleCnt="0">
        <dgm:presLayoutVars>
          <dgm:dir/>
          <dgm:animLvl val="lvl"/>
          <dgm:resizeHandles val="exact"/>
        </dgm:presLayoutVars>
      </dgm:prSet>
      <dgm:spPr/>
    </dgm:pt>
    <dgm:pt modelId="{94230004-4943-4516-8092-6805A1B84BF8}" type="pres">
      <dgm:prSet presAssocID="{8663ED89-94D1-41CE-B3DB-9B2C7FD1CEF0}" presName="parentLin" presStyleCnt="0"/>
      <dgm:spPr/>
    </dgm:pt>
    <dgm:pt modelId="{090F281E-AF8F-4753-9F15-B0F92D114EDF}" type="pres">
      <dgm:prSet presAssocID="{8663ED89-94D1-41CE-B3DB-9B2C7FD1CEF0}" presName="parentLeftMargin" presStyleLbl="node1" presStyleIdx="0" presStyleCnt="1"/>
      <dgm:spPr/>
    </dgm:pt>
    <dgm:pt modelId="{36F1E36B-7321-4717-8BDC-3F984BC28057}" type="pres">
      <dgm:prSet presAssocID="{8663ED89-94D1-41CE-B3DB-9B2C7FD1CEF0}" presName="parentText" presStyleLbl="node1" presStyleIdx="0" presStyleCnt="1" custScaleY="46522" custLinFactNeighborX="-93460" custLinFactNeighborY="-34271">
        <dgm:presLayoutVars>
          <dgm:chMax val="0"/>
          <dgm:bulletEnabled val="1"/>
        </dgm:presLayoutVars>
      </dgm:prSet>
      <dgm:spPr>
        <a:xfrm>
          <a:off x="568829" y="252377"/>
          <a:ext cx="7963610" cy="1092240"/>
        </a:xfrm>
        <a:prstGeom prst="roundRect">
          <a:avLst/>
        </a:prstGeom>
      </dgm:spPr>
    </dgm:pt>
    <dgm:pt modelId="{836FF668-C26B-41E0-A51F-1B8D08C65749}" type="pres">
      <dgm:prSet presAssocID="{8663ED89-94D1-41CE-B3DB-9B2C7FD1CEF0}" presName="negativeSpace" presStyleCnt="0"/>
      <dgm:spPr/>
    </dgm:pt>
    <dgm:pt modelId="{40560739-D269-4E6E-AAEE-4A091906B91F}" type="pres">
      <dgm:prSet presAssocID="{8663ED89-94D1-41CE-B3DB-9B2C7FD1CEF0}" presName="childText" presStyleLbl="conFgAcc1" presStyleIdx="0" presStyleCnt="1">
        <dgm:presLayoutVars>
          <dgm:bulletEnabled val="1"/>
        </dgm:presLayoutVars>
      </dgm:prSet>
      <dgm:spPr>
        <a:xfrm>
          <a:off x="0" y="798497"/>
          <a:ext cx="11376586" cy="5477850"/>
        </a:xfrm>
        <a:prstGeom prst="rect">
          <a:avLst/>
        </a:prstGeom>
      </dgm:spPr>
    </dgm:pt>
  </dgm:ptLst>
  <dgm:cxnLst>
    <dgm:cxn modelId="{5A4E7C07-04C5-4F7B-BAB3-27469803DCFC}" srcId="{8663ED89-94D1-41CE-B3DB-9B2C7FD1CEF0}" destId="{5026725E-FCE4-4B97-B2FA-01AA26B4B2A8}" srcOrd="0" destOrd="0" parTransId="{96EFB5AE-14CB-42F8-BC6C-ED52552AA404}" sibTransId="{D0E74752-BF2A-413A-B031-9279B41B411B}"/>
    <dgm:cxn modelId="{1FFE011F-CB7E-1A40-8904-9A073675CBFA}" srcId="{8663ED89-94D1-41CE-B3DB-9B2C7FD1CEF0}" destId="{7DEBC744-13AD-A943-8A99-694906D92C30}" srcOrd="3" destOrd="0" parTransId="{93AA66BF-4C52-1149-A09D-EA341BF3080C}" sibTransId="{20BB04EF-F205-4E49-A134-2AFB159CDA81}"/>
    <dgm:cxn modelId="{DF24E335-31C3-405D-A819-F9156AE7BBEE}" type="presOf" srcId="{A368C391-D388-400C-A430-BEDA8E4A08F3}" destId="{39C277DA-0EFA-4C0D-98D2-095AF8C23EF0}" srcOrd="0" destOrd="0" presId="urn:microsoft.com/office/officeart/2005/8/layout/list1"/>
    <dgm:cxn modelId="{7807443F-F226-46D2-9C2D-1C69E9023104}" type="presOf" srcId="{8663ED89-94D1-41CE-B3DB-9B2C7FD1CEF0}" destId="{090F281E-AF8F-4753-9F15-B0F92D114EDF}" srcOrd="0" destOrd="0" presId="urn:microsoft.com/office/officeart/2005/8/layout/list1"/>
    <dgm:cxn modelId="{9B9AAB61-2677-4A43-B574-A14C33A0174C}" type="presOf" srcId="{7DEBC744-13AD-A943-8A99-694906D92C30}" destId="{40560739-D269-4E6E-AAEE-4A091906B91F}" srcOrd="0" destOrd="3" presId="urn:microsoft.com/office/officeart/2005/8/layout/list1"/>
    <dgm:cxn modelId="{608B9149-713E-46C5-BEA5-C8511D2B0234}" type="presOf" srcId="{8663ED89-94D1-41CE-B3DB-9B2C7FD1CEF0}" destId="{36F1E36B-7321-4717-8BDC-3F984BC28057}" srcOrd="1" destOrd="0" presId="urn:microsoft.com/office/officeart/2005/8/layout/list1"/>
    <dgm:cxn modelId="{816C3690-3F79-4D3E-95C9-10B489BF91BA}" srcId="{A368C391-D388-400C-A430-BEDA8E4A08F3}" destId="{8663ED89-94D1-41CE-B3DB-9B2C7FD1CEF0}" srcOrd="0" destOrd="0" parTransId="{3C8E6988-531E-4B0E-ABE0-6018F9C146EA}" sibTransId="{41284651-EB6A-4343-9BBE-3FD71E1CAE12}"/>
    <dgm:cxn modelId="{55CACD91-894C-BA46-93EA-CABF94DAF937}" srcId="{8663ED89-94D1-41CE-B3DB-9B2C7FD1CEF0}" destId="{8A416119-C1A2-2F47-8E39-C225C997C833}" srcOrd="2" destOrd="0" parTransId="{32FA9484-632F-A04D-9FEF-720AFC0E582C}" sibTransId="{1818F66E-F6B5-A449-B8C4-3A99F73A30CF}"/>
    <dgm:cxn modelId="{0CA4DBA1-3F68-4C3F-AA54-27D034D363AE}" type="presOf" srcId="{5026725E-FCE4-4B97-B2FA-01AA26B4B2A8}" destId="{40560739-D269-4E6E-AAEE-4A091906B91F}" srcOrd="0" destOrd="0" presId="urn:microsoft.com/office/officeart/2005/8/layout/list1"/>
    <dgm:cxn modelId="{6C2C37B1-DE7F-FE4C-8ABF-B0365144B532}" srcId="{8663ED89-94D1-41CE-B3DB-9B2C7FD1CEF0}" destId="{6646F567-4BEA-C643-A8F5-323519B10615}" srcOrd="1" destOrd="0" parTransId="{BFADD176-1283-BF42-8B09-287773A8FD38}" sibTransId="{2A9046DC-F488-874A-9C8F-36EE93D26E7B}"/>
    <dgm:cxn modelId="{EFEF62EB-1FF2-BC4D-A1CC-8F039C5D6902}" type="presOf" srcId="{8A416119-C1A2-2F47-8E39-C225C997C833}" destId="{40560739-D269-4E6E-AAEE-4A091906B91F}" srcOrd="0" destOrd="2" presId="urn:microsoft.com/office/officeart/2005/8/layout/list1"/>
    <dgm:cxn modelId="{551B29ED-70E4-D541-8E6A-19EB93BE051E}" type="presOf" srcId="{6646F567-4BEA-C643-A8F5-323519B10615}" destId="{40560739-D269-4E6E-AAEE-4A091906B91F}" srcOrd="0" destOrd="1" presId="urn:microsoft.com/office/officeart/2005/8/layout/list1"/>
    <dgm:cxn modelId="{C7814227-4C33-4D79-9C60-0A3C7E85C53B}" type="presParOf" srcId="{39C277DA-0EFA-4C0D-98D2-095AF8C23EF0}" destId="{94230004-4943-4516-8092-6805A1B84BF8}" srcOrd="0" destOrd="0" presId="urn:microsoft.com/office/officeart/2005/8/layout/list1"/>
    <dgm:cxn modelId="{41EBF86F-DC4B-44E0-A0A2-A68EE81C5456}" type="presParOf" srcId="{94230004-4943-4516-8092-6805A1B84BF8}" destId="{090F281E-AF8F-4753-9F15-B0F92D114EDF}" srcOrd="0" destOrd="0" presId="urn:microsoft.com/office/officeart/2005/8/layout/list1"/>
    <dgm:cxn modelId="{5163C418-E87A-4425-999D-077309F5138A}" type="presParOf" srcId="{94230004-4943-4516-8092-6805A1B84BF8}" destId="{36F1E36B-7321-4717-8BDC-3F984BC28057}" srcOrd="1" destOrd="0" presId="urn:microsoft.com/office/officeart/2005/8/layout/list1"/>
    <dgm:cxn modelId="{3226CE95-384C-4251-997D-E92E68F94ACF}" type="presParOf" srcId="{39C277DA-0EFA-4C0D-98D2-095AF8C23EF0}" destId="{836FF668-C26B-41E0-A51F-1B8D08C65749}" srcOrd="1" destOrd="0" presId="urn:microsoft.com/office/officeart/2005/8/layout/list1"/>
    <dgm:cxn modelId="{7DA840EE-EAB6-403E-980F-941A24D349FF}" type="presParOf" srcId="{39C277DA-0EFA-4C0D-98D2-095AF8C23EF0}" destId="{40560739-D269-4E6E-AAEE-4A091906B91F}"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3BEE1C-AD89-4E6C-8451-26ED945C5357}" type="doc">
      <dgm:prSet loTypeId="urn:microsoft.com/office/officeart/2005/8/layout/list1" loCatId="list" qsTypeId="urn:microsoft.com/office/officeart/2005/8/quickstyle/simple4" qsCatId="simple" csTypeId="urn:microsoft.com/office/officeart/2005/8/colors/accent0_1" csCatId="mainScheme" phldr="1"/>
      <dgm:spPr/>
      <dgm:t>
        <a:bodyPr/>
        <a:lstStyle/>
        <a:p>
          <a:endParaRPr lang="fr-FR"/>
        </a:p>
      </dgm:t>
    </dgm:pt>
    <dgm:pt modelId="{9CE0BB5D-06EA-4B68-81FC-440D2D5B93F1}">
      <dgm:prSet phldrT="[Texte]" custT="1"/>
      <dgm:spPr>
        <a:gradFill rotWithShape="0">
          <a:gsLst>
            <a:gs pos="0">
              <a:srgbClr val="FF0000"/>
            </a:gs>
            <a:gs pos="100000">
              <a:srgbClr val="E70048"/>
            </a:gs>
            <a:gs pos="100000">
              <a:srgbClr val="FFC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spcFirstLastPara="0" vert="horz" wrap="square" lIns="293815" tIns="0" rIns="293815" bIns="0" numCol="1" spcCol="1270" anchor="ctr" anchorCtr="0"/>
        <a:lstStyle/>
        <a:p>
          <a:pPr marL="0" lvl="0" indent="0" algn="l" defTabSz="1377950">
            <a:lnSpc>
              <a:spcPct val="90000"/>
            </a:lnSpc>
            <a:spcBef>
              <a:spcPct val="0"/>
            </a:spcBef>
            <a:spcAft>
              <a:spcPct val="35000"/>
            </a:spcAft>
            <a:buNone/>
          </a:pPr>
          <a:r>
            <a:rPr lang="fr-FR" sz="3100" kern="1200" dirty="0">
              <a:solidFill>
                <a:prstClr val="white"/>
              </a:solidFill>
              <a:latin typeface="Calibri" panose="020F0502020204030204"/>
              <a:ea typeface="+mn-ea"/>
              <a:cs typeface="+mn-cs"/>
            </a:rPr>
            <a:t>Principe clé qui guide les écoles efficaces</a:t>
          </a:r>
        </a:p>
      </dgm:t>
    </dgm:pt>
    <dgm:pt modelId="{D8B0DB79-9125-4A55-BB71-774150EC755F}" type="parTrans" cxnId="{013D17FE-9B32-464E-AD04-5375907B50CE}">
      <dgm:prSet/>
      <dgm:spPr/>
      <dgm:t>
        <a:bodyPr/>
        <a:lstStyle/>
        <a:p>
          <a:endParaRPr lang="fr-FR"/>
        </a:p>
      </dgm:t>
    </dgm:pt>
    <dgm:pt modelId="{A68798A1-BDB0-4400-BEE5-9E637F189D5E}" type="sibTrans" cxnId="{013D17FE-9B32-464E-AD04-5375907B50CE}">
      <dgm:prSet/>
      <dgm:spPr/>
      <dgm:t>
        <a:bodyPr/>
        <a:lstStyle/>
        <a:p>
          <a:endParaRPr lang="fr-FR"/>
        </a:p>
      </dgm:t>
    </dgm:pt>
    <dgm:pt modelId="{E383CA83-194F-4871-A3EB-EBC4F2AF093E}">
      <dgm:prSet phldrT="[Texte]" custT="1"/>
      <dgm:spPr>
        <a:solidFill>
          <a:prstClr val="white">
            <a:alpha val="90000"/>
            <a:hueOff val="0"/>
            <a:satOff val="0"/>
            <a:lumOff val="0"/>
            <a:alphaOff val="0"/>
          </a:prstClr>
        </a:solidFill>
        <a:ln w="6350" cap="flat" cmpd="sng" algn="ctr">
          <a:solidFill>
            <a:srgbClr val="FFC000">
              <a:hueOff val="0"/>
              <a:satOff val="0"/>
              <a:lumOff val="0"/>
              <a:alphaOff val="0"/>
            </a:srgbClr>
          </a:solidFill>
          <a:prstDash val="solid"/>
          <a:miter lim="800000"/>
        </a:ln>
        <a:effectLst/>
      </dgm:spPr>
      <dgm:t>
        <a:bodyPr spcFirstLastPara="0" vert="horz" wrap="square" lIns="861857" tIns="645668" rIns="861857" bIns="220472" numCol="1" spcCol="1270" anchor="t" anchorCtr="0"/>
        <a:lstStyle/>
        <a:p>
          <a:pPr marL="285750" lvl="1" indent="-285750" algn="just" defTabSz="1377950">
            <a:lnSpc>
              <a:spcPct val="90000"/>
            </a:lnSpc>
            <a:spcBef>
              <a:spcPct val="0"/>
            </a:spcBef>
            <a:spcAft>
              <a:spcPct val="15000"/>
            </a:spcAft>
            <a:buChar char="•"/>
          </a:pPr>
          <a:r>
            <a:rPr lang="fr-FR" sz="3100" kern="1200" dirty="0">
              <a:solidFill>
                <a:prstClr val="black">
                  <a:hueOff val="0"/>
                  <a:satOff val="0"/>
                  <a:lumOff val="0"/>
                  <a:alphaOff val="0"/>
                </a:prstClr>
              </a:solidFill>
              <a:latin typeface="Calibri" panose="020F0502020204030204"/>
              <a:ea typeface="+mn-ea"/>
              <a:cs typeface="+mn-cs"/>
            </a:rPr>
            <a:t>Plus les pratiques au sein de l’école sont uniformes (harmonisées), plus celle-ci sera efficace !</a:t>
          </a:r>
        </a:p>
      </dgm:t>
    </dgm:pt>
    <dgm:pt modelId="{A5C9966B-F10A-444E-ACAF-2D52A86F661A}" type="parTrans" cxnId="{9B24DF46-507F-488A-8107-9D2E95BB6EA1}">
      <dgm:prSet/>
      <dgm:spPr/>
      <dgm:t>
        <a:bodyPr/>
        <a:lstStyle/>
        <a:p>
          <a:endParaRPr lang="fr-FR"/>
        </a:p>
      </dgm:t>
    </dgm:pt>
    <dgm:pt modelId="{2C2C280A-EBD5-42E7-ADE8-39B902A5DC40}" type="sibTrans" cxnId="{9B24DF46-507F-488A-8107-9D2E95BB6EA1}">
      <dgm:prSet/>
      <dgm:spPr/>
      <dgm:t>
        <a:bodyPr/>
        <a:lstStyle/>
        <a:p>
          <a:endParaRPr lang="fr-FR"/>
        </a:p>
      </dgm:t>
    </dgm:pt>
    <dgm:pt modelId="{4821FA6A-BF12-4C66-8B24-6218ED1976C4}">
      <dgm:prSet phldrT="[Texte]" custT="1"/>
      <dgm:spPr>
        <a:solidFill>
          <a:prstClr val="white">
            <a:alpha val="90000"/>
            <a:hueOff val="0"/>
            <a:satOff val="0"/>
            <a:lumOff val="0"/>
            <a:alphaOff val="0"/>
          </a:prstClr>
        </a:solidFill>
        <a:ln w="6350" cap="flat" cmpd="sng" algn="ctr">
          <a:solidFill>
            <a:srgbClr val="FFC000">
              <a:hueOff val="0"/>
              <a:satOff val="0"/>
              <a:lumOff val="0"/>
              <a:alphaOff val="0"/>
            </a:srgbClr>
          </a:solidFill>
          <a:prstDash val="solid"/>
          <a:miter lim="800000"/>
        </a:ln>
        <a:effectLst/>
      </dgm:spPr>
      <dgm:t>
        <a:bodyPr spcFirstLastPara="0" vert="horz" wrap="square" lIns="861857" tIns="645668" rIns="861857" bIns="220472" numCol="1" spcCol="1270" anchor="t" anchorCtr="0"/>
        <a:lstStyle/>
        <a:p>
          <a:pPr marL="285750" lvl="1" indent="-285750" algn="just" defTabSz="1377950">
            <a:lnSpc>
              <a:spcPct val="90000"/>
            </a:lnSpc>
            <a:spcBef>
              <a:spcPct val="0"/>
            </a:spcBef>
            <a:spcAft>
              <a:spcPct val="15000"/>
            </a:spcAft>
            <a:buChar char="•"/>
          </a:pPr>
          <a:r>
            <a:rPr lang="fr-FR" sz="3100" kern="1200" dirty="0">
              <a:solidFill>
                <a:prstClr val="black">
                  <a:hueOff val="0"/>
                  <a:satOff val="0"/>
                  <a:lumOff val="0"/>
                  <a:alphaOff val="0"/>
                </a:prstClr>
              </a:solidFill>
              <a:latin typeface="Calibri" panose="020F0502020204030204"/>
              <a:ea typeface="+mn-ea"/>
              <a:cs typeface="+mn-cs"/>
            </a:rPr>
            <a:t>Il importe donc d’harmoniser les pratiques d’enseignement efficace ! (</a:t>
          </a:r>
          <a:r>
            <a:rPr lang="fr-FR" sz="3100" kern="1200" dirty="0" err="1">
              <a:solidFill>
                <a:prstClr val="black">
                  <a:hueOff val="0"/>
                  <a:satOff val="0"/>
                  <a:lumOff val="0"/>
                  <a:alphaOff val="0"/>
                </a:prstClr>
              </a:solidFill>
              <a:latin typeface="Calibri" panose="020F0502020204030204"/>
              <a:ea typeface="+mn-ea"/>
              <a:cs typeface="+mn-cs"/>
            </a:rPr>
            <a:t>cf</a:t>
          </a:r>
          <a:r>
            <a:rPr lang="fr-FR" sz="3100" kern="1200" dirty="0">
              <a:solidFill>
                <a:prstClr val="black">
                  <a:hueOff val="0"/>
                  <a:satOff val="0"/>
                  <a:lumOff val="0"/>
                  <a:alphaOff val="0"/>
                </a:prstClr>
              </a:solidFill>
              <a:latin typeface="Calibri" panose="020F0502020204030204"/>
              <a:ea typeface="+mn-ea"/>
              <a:cs typeface="+mn-cs"/>
            </a:rPr>
            <a:t> Barak </a:t>
          </a:r>
          <a:r>
            <a:rPr lang="fr-FR" sz="3100" kern="1200" dirty="0" err="1">
              <a:solidFill>
                <a:prstClr val="black">
                  <a:hueOff val="0"/>
                  <a:satOff val="0"/>
                  <a:lumOff val="0"/>
                  <a:alphaOff val="0"/>
                </a:prstClr>
              </a:solidFill>
              <a:latin typeface="Calibri" panose="020F0502020204030204"/>
              <a:ea typeface="+mn-ea"/>
              <a:cs typeface="+mn-cs"/>
            </a:rPr>
            <a:t>Rosenshine</a:t>
          </a:r>
          <a:r>
            <a:rPr lang="fr-FR" sz="3100" kern="1200" dirty="0">
              <a:solidFill>
                <a:prstClr val="black">
                  <a:hueOff val="0"/>
                  <a:satOff val="0"/>
                  <a:lumOff val="0"/>
                  <a:alphaOff val="0"/>
                </a:prstClr>
              </a:solidFill>
              <a:latin typeface="Calibri" panose="020F0502020204030204"/>
              <a:ea typeface="+mn-ea"/>
              <a:cs typeface="+mn-cs"/>
            </a:rPr>
            <a:t> avec l’enseignement explicite).</a:t>
          </a:r>
        </a:p>
      </dgm:t>
    </dgm:pt>
    <dgm:pt modelId="{163627C3-2B86-4079-B29C-53E1CCCF9E69}" type="parTrans" cxnId="{23539C1E-F4B6-4E8B-8261-91E5D9925385}">
      <dgm:prSet/>
      <dgm:spPr/>
      <dgm:t>
        <a:bodyPr/>
        <a:lstStyle/>
        <a:p>
          <a:endParaRPr lang="fr-FR"/>
        </a:p>
      </dgm:t>
    </dgm:pt>
    <dgm:pt modelId="{394862AF-9235-4214-97DD-64839798781F}" type="sibTrans" cxnId="{23539C1E-F4B6-4E8B-8261-91E5D9925385}">
      <dgm:prSet/>
      <dgm:spPr/>
      <dgm:t>
        <a:bodyPr/>
        <a:lstStyle/>
        <a:p>
          <a:endParaRPr lang="fr-FR"/>
        </a:p>
      </dgm:t>
    </dgm:pt>
    <dgm:pt modelId="{2799C5EB-832F-FF41-8653-BF6BFFAF520C}">
      <dgm:prSet phldrT="[Texte]" custT="1"/>
      <dgm:spPr>
        <a:solidFill>
          <a:prstClr val="white">
            <a:alpha val="90000"/>
            <a:hueOff val="0"/>
            <a:satOff val="0"/>
            <a:lumOff val="0"/>
            <a:alphaOff val="0"/>
          </a:prstClr>
        </a:solidFill>
        <a:ln w="6350" cap="flat" cmpd="sng" algn="ctr">
          <a:solidFill>
            <a:srgbClr val="FFC000">
              <a:hueOff val="0"/>
              <a:satOff val="0"/>
              <a:lumOff val="0"/>
              <a:alphaOff val="0"/>
            </a:srgbClr>
          </a:solidFill>
          <a:prstDash val="solid"/>
          <a:miter lim="800000"/>
        </a:ln>
        <a:effectLst/>
      </dgm:spPr>
      <dgm:t>
        <a:bodyPr spcFirstLastPara="0" vert="horz" wrap="square" lIns="861857" tIns="645668" rIns="861857" bIns="220472" numCol="1" spcCol="1270" anchor="t" anchorCtr="0"/>
        <a:lstStyle/>
        <a:p>
          <a:pPr marL="285750" lvl="1" indent="-285750" algn="just" defTabSz="1377950">
            <a:lnSpc>
              <a:spcPct val="90000"/>
            </a:lnSpc>
            <a:spcBef>
              <a:spcPct val="0"/>
            </a:spcBef>
            <a:spcAft>
              <a:spcPct val="15000"/>
            </a:spcAft>
            <a:buNone/>
          </a:pPr>
          <a:endParaRPr lang="fr-FR" sz="3100" kern="1200" dirty="0">
            <a:solidFill>
              <a:prstClr val="black">
                <a:hueOff val="0"/>
                <a:satOff val="0"/>
                <a:lumOff val="0"/>
                <a:alphaOff val="0"/>
              </a:prstClr>
            </a:solidFill>
            <a:latin typeface="Calibri" panose="020F0502020204030204"/>
            <a:ea typeface="+mn-ea"/>
            <a:cs typeface="+mn-cs"/>
          </a:endParaRPr>
        </a:p>
      </dgm:t>
    </dgm:pt>
    <dgm:pt modelId="{D9BA9B74-23C7-554C-9810-CD7684A6B207}" type="parTrans" cxnId="{605AA306-3430-5246-A04D-D2B4B7449F12}">
      <dgm:prSet/>
      <dgm:spPr/>
      <dgm:t>
        <a:bodyPr/>
        <a:lstStyle/>
        <a:p>
          <a:endParaRPr lang="fr-FR"/>
        </a:p>
      </dgm:t>
    </dgm:pt>
    <dgm:pt modelId="{DF44DBAA-4EF8-7E47-9BA0-F5ADC30FB4C6}" type="sibTrans" cxnId="{605AA306-3430-5246-A04D-D2B4B7449F12}">
      <dgm:prSet/>
      <dgm:spPr/>
      <dgm:t>
        <a:bodyPr/>
        <a:lstStyle/>
        <a:p>
          <a:endParaRPr lang="fr-FR"/>
        </a:p>
      </dgm:t>
    </dgm:pt>
    <dgm:pt modelId="{1FD64A57-8E32-40E2-A19F-95B94BA19AD8}" type="pres">
      <dgm:prSet presAssocID="{EB3BEE1C-AD89-4E6C-8451-26ED945C5357}" presName="linear" presStyleCnt="0">
        <dgm:presLayoutVars>
          <dgm:dir/>
          <dgm:animLvl val="lvl"/>
          <dgm:resizeHandles val="exact"/>
        </dgm:presLayoutVars>
      </dgm:prSet>
      <dgm:spPr/>
    </dgm:pt>
    <dgm:pt modelId="{51458DD3-8179-4524-BB00-BE9E4DDA11B5}" type="pres">
      <dgm:prSet presAssocID="{9CE0BB5D-06EA-4B68-81FC-440D2D5B93F1}" presName="parentLin" presStyleCnt="0"/>
      <dgm:spPr/>
    </dgm:pt>
    <dgm:pt modelId="{179186AA-03FF-4D20-BC1F-7EF3F87347E6}" type="pres">
      <dgm:prSet presAssocID="{9CE0BB5D-06EA-4B68-81FC-440D2D5B93F1}" presName="parentLeftMargin" presStyleLbl="node1" presStyleIdx="0" presStyleCnt="1"/>
      <dgm:spPr/>
    </dgm:pt>
    <dgm:pt modelId="{FE7606AA-CF91-4E9A-B550-898C7C07A1FF}" type="pres">
      <dgm:prSet presAssocID="{9CE0BB5D-06EA-4B68-81FC-440D2D5B93F1}" presName="parentText" presStyleLbl="node1" presStyleIdx="0" presStyleCnt="1" custScaleY="42310" custLinFactNeighborX="-94961" custLinFactNeighborY="-17659">
        <dgm:presLayoutVars>
          <dgm:chMax val="0"/>
          <dgm:bulletEnabled val="1"/>
        </dgm:presLayoutVars>
      </dgm:prSet>
      <dgm:spPr>
        <a:xfrm>
          <a:off x="533679" y="860373"/>
          <a:ext cx="7471514" cy="944640"/>
        </a:xfrm>
        <a:prstGeom prst="roundRect">
          <a:avLst/>
        </a:prstGeom>
      </dgm:spPr>
    </dgm:pt>
    <dgm:pt modelId="{A29E2ACD-A166-4D23-A398-9E904A31ADEA}" type="pres">
      <dgm:prSet presAssocID="{9CE0BB5D-06EA-4B68-81FC-440D2D5B93F1}" presName="negativeSpace" presStyleCnt="0"/>
      <dgm:spPr/>
    </dgm:pt>
    <dgm:pt modelId="{50826656-D3CD-4EAC-874D-2FA63F34670A}" type="pres">
      <dgm:prSet presAssocID="{9CE0BB5D-06EA-4B68-81FC-440D2D5B93F1}" presName="childText" presStyleLbl="conFgAcc1" presStyleIdx="0" presStyleCnt="1" custLinFactNeighborX="-869" custLinFactNeighborY="42228">
        <dgm:presLayoutVars>
          <dgm:bulletEnabled val="1"/>
        </dgm:presLayoutVars>
      </dgm:prSet>
      <dgm:spPr>
        <a:xfrm>
          <a:off x="0" y="1061802"/>
          <a:ext cx="10673592" cy="4545449"/>
        </a:xfrm>
        <a:prstGeom prst="rect">
          <a:avLst/>
        </a:prstGeom>
      </dgm:spPr>
    </dgm:pt>
  </dgm:ptLst>
  <dgm:cxnLst>
    <dgm:cxn modelId="{B16A3E04-543A-4EC7-BF8A-83D3EAA32D36}" type="presOf" srcId="{E383CA83-194F-4871-A3EB-EBC4F2AF093E}" destId="{50826656-D3CD-4EAC-874D-2FA63F34670A}" srcOrd="0" destOrd="0" presId="urn:microsoft.com/office/officeart/2005/8/layout/list1"/>
    <dgm:cxn modelId="{605AA306-3430-5246-A04D-D2B4B7449F12}" srcId="{9CE0BB5D-06EA-4B68-81FC-440D2D5B93F1}" destId="{2799C5EB-832F-FF41-8653-BF6BFFAF520C}" srcOrd="1" destOrd="0" parTransId="{D9BA9B74-23C7-554C-9810-CD7684A6B207}" sibTransId="{DF44DBAA-4EF8-7E47-9BA0-F5ADC30FB4C6}"/>
    <dgm:cxn modelId="{23539C1E-F4B6-4E8B-8261-91E5D9925385}" srcId="{9CE0BB5D-06EA-4B68-81FC-440D2D5B93F1}" destId="{4821FA6A-BF12-4C66-8B24-6218ED1976C4}" srcOrd="2" destOrd="0" parTransId="{163627C3-2B86-4079-B29C-53E1CCCF9E69}" sibTransId="{394862AF-9235-4214-97DD-64839798781F}"/>
    <dgm:cxn modelId="{D8EA8F5E-8DB4-4F7D-871C-709A78E5709D}" type="presOf" srcId="{9CE0BB5D-06EA-4B68-81FC-440D2D5B93F1}" destId="{179186AA-03FF-4D20-BC1F-7EF3F87347E6}" srcOrd="0" destOrd="0" presId="urn:microsoft.com/office/officeart/2005/8/layout/list1"/>
    <dgm:cxn modelId="{9B24DF46-507F-488A-8107-9D2E95BB6EA1}" srcId="{9CE0BB5D-06EA-4B68-81FC-440D2D5B93F1}" destId="{E383CA83-194F-4871-A3EB-EBC4F2AF093E}" srcOrd="0" destOrd="0" parTransId="{A5C9966B-F10A-444E-ACAF-2D52A86F661A}" sibTransId="{2C2C280A-EBD5-42E7-ADE8-39B902A5DC40}"/>
    <dgm:cxn modelId="{3CAA886A-3C5E-DA43-BC51-3DEB95CF1071}" type="presOf" srcId="{2799C5EB-832F-FF41-8653-BF6BFFAF520C}" destId="{50826656-D3CD-4EAC-874D-2FA63F34670A}" srcOrd="0" destOrd="1" presId="urn:microsoft.com/office/officeart/2005/8/layout/list1"/>
    <dgm:cxn modelId="{B4460E55-9436-4234-AAB5-E3E21DB1FDAC}" type="presOf" srcId="{4821FA6A-BF12-4C66-8B24-6218ED1976C4}" destId="{50826656-D3CD-4EAC-874D-2FA63F34670A}" srcOrd="0" destOrd="2" presId="urn:microsoft.com/office/officeart/2005/8/layout/list1"/>
    <dgm:cxn modelId="{D83748B3-882A-4369-AA43-CBD1241698D0}" type="presOf" srcId="{EB3BEE1C-AD89-4E6C-8451-26ED945C5357}" destId="{1FD64A57-8E32-40E2-A19F-95B94BA19AD8}" srcOrd="0" destOrd="0" presId="urn:microsoft.com/office/officeart/2005/8/layout/list1"/>
    <dgm:cxn modelId="{EE1164C1-13D9-4180-9400-9C0ACCE2068F}" type="presOf" srcId="{9CE0BB5D-06EA-4B68-81FC-440D2D5B93F1}" destId="{FE7606AA-CF91-4E9A-B550-898C7C07A1FF}" srcOrd="1" destOrd="0" presId="urn:microsoft.com/office/officeart/2005/8/layout/list1"/>
    <dgm:cxn modelId="{013D17FE-9B32-464E-AD04-5375907B50CE}" srcId="{EB3BEE1C-AD89-4E6C-8451-26ED945C5357}" destId="{9CE0BB5D-06EA-4B68-81FC-440D2D5B93F1}" srcOrd="0" destOrd="0" parTransId="{D8B0DB79-9125-4A55-BB71-774150EC755F}" sibTransId="{A68798A1-BDB0-4400-BEE5-9E637F189D5E}"/>
    <dgm:cxn modelId="{F7722982-28B1-4A78-87A8-F72C2BFE0747}" type="presParOf" srcId="{1FD64A57-8E32-40E2-A19F-95B94BA19AD8}" destId="{51458DD3-8179-4524-BB00-BE9E4DDA11B5}" srcOrd="0" destOrd="0" presId="urn:microsoft.com/office/officeart/2005/8/layout/list1"/>
    <dgm:cxn modelId="{64B14DA6-A5DB-4A4B-ADDD-0839DF26D892}" type="presParOf" srcId="{51458DD3-8179-4524-BB00-BE9E4DDA11B5}" destId="{179186AA-03FF-4D20-BC1F-7EF3F87347E6}" srcOrd="0" destOrd="0" presId="urn:microsoft.com/office/officeart/2005/8/layout/list1"/>
    <dgm:cxn modelId="{F724F9B4-D48D-4BFC-92BA-CA36EEDDFDFB}" type="presParOf" srcId="{51458DD3-8179-4524-BB00-BE9E4DDA11B5}" destId="{FE7606AA-CF91-4E9A-B550-898C7C07A1FF}" srcOrd="1" destOrd="0" presId="urn:microsoft.com/office/officeart/2005/8/layout/list1"/>
    <dgm:cxn modelId="{10A190EC-6217-41A7-8207-03BFEFD24034}" type="presParOf" srcId="{1FD64A57-8E32-40E2-A19F-95B94BA19AD8}" destId="{A29E2ACD-A166-4D23-A398-9E904A31ADEA}" srcOrd="1" destOrd="0" presId="urn:microsoft.com/office/officeart/2005/8/layout/list1"/>
    <dgm:cxn modelId="{341F9490-C91A-42AD-B690-8E0ED31AD03C}" type="presParOf" srcId="{1FD64A57-8E32-40E2-A19F-95B94BA19AD8}" destId="{50826656-D3CD-4EAC-874D-2FA63F34670A}"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B5D427-09DB-4467-8208-C80D61390A49}" type="doc">
      <dgm:prSet loTypeId="urn:microsoft.com/office/officeart/2005/8/layout/list1" loCatId="list" qsTypeId="urn:microsoft.com/office/officeart/2005/8/quickstyle/simple5" qsCatId="simple" csTypeId="urn:microsoft.com/office/officeart/2005/8/colors/accent0_1" csCatId="mainScheme" phldr="1"/>
      <dgm:spPr/>
      <dgm:t>
        <a:bodyPr/>
        <a:lstStyle/>
        <a:p>
          <a:endParaRPr lang="fr-FR"/>
        </a:p>
      </dgm:t>
    </dgm:pt>
    <dgm:pt modelId="{A6197D3C-5D7A-4E96-A169-BAF2EB904A7C}">
      <dgm:prSet phldrT="[Texte]" custT="1"/>
      <dgm:spPr>
        <a:gradFill rotWithShape="0">
          <a:gsLst>
            <a:gs pos="0">
              <a:schemeClr val="bg1">
                <a:lumMod val="75000"/>
              </a:schemeClr>
            </a:gs>
            <a:gs pos="10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gradFill>
      </dgm:spPr>
      <dgm:t>
        <a:bodyPr/>
        <a:lstStyle/>
        <a:p>
          <a:r>
            <a:rPr lang="fr-CA" sz="2800" b="1" dirty="0"/>
            <a:t>Un programme d’études est </a:t>
          </a:r>
          <a:r>
            <a:rPr lang="fr-CA" sz="2800" b="1" u="sng" dirty="0"/>
            <a:t>garanti</a:t>
          </a:r>
          <a:endParaRPr lang="fr-FR" sz="2800" dirty="0"/>
        </a:p>
      </dgm:t>
    </dgm:pt>
    <dgm:pt modelId="{86B07FA2-8E4F-413C-AE15-8AADBD82C62E}" type="parTrans" cxnId="{BDFAB5BE-7381-4A9D-BBD7-930F1C1717B3}">
      <dgm:prSet/>
      <dgm:spPr/>
      <dgm:t>
        <a:bodyPr/>
        <a:lstStyle/>
        <a:p>
          <a:endParaRPr lang="fr-FR"/>
        </a:p>
      </dgm:t>
    </dgm:pt>
    <dgm:pt modelId="{5A3C9C0D-8D15-4B77-B1ED-A3BFD7862E5C}" type="sibTrans" cxnId="{BDFAB5BE-7381-4A9D-BBD7-930F1C1717B3}">
      <dgm:prSet/>
      <dgm:spPr/>
      <dgm:t>
        <a:bodyPr/>
        <a:lstStyle/>
        <a:p>
          <a:endParaRPr lang="fr-FR"/>
        </a:p>
      </dgm:t>
    </dgm:pt>
    <dgm:pt modelId="{A817FF7A-EB32-45AC-A981-ED24473E0D96}">
      <dgm:prSet custT="1"/>
      <dgm:spPr>
        <a:gradFill rotWithShape="0">
          <a:gsLst>
            <a:gs pos="0">
              <a:prstClr val="white">
                <a:lumMod val="75000"/>
              </a:prstClr>
            </a:gs>
            <a:gs pos="100000">
              <a:prstClr val="white">
                <a:hueOff val="0"/>
                <a:satOff val="0"/>
                <a:lumOff val="0"/>
                <a:alphaOff val="0"/>
                <a:satMod val="110000"/>
                <a:lumMod val="100000"/>
                <a:shade val="100000"/>
              </a:prstClr>
            </a:gs>
            <a:gs pos="100000">
              <a:prstClr val="white">
                <a:hueOff val="0"/>
                <a:satOff val="0"/>
                <a:lumOff val="0"/>
                <a:alphaOff val="0"/>
                <a:lumMod val="99000"/>
                <a:satMod val="120000"/>
                <a:shade val="78000"/>
              </a:prstClr>
            </a:gs>
          </a:gsLst>
          <a:lin ang="5400000" scaled="0"/>
        </a:gradFill>
        <a:ln>
          <a:noFill/>
        </a:ln>
        <a:effectLst>
          <a:outerShdw blurRad="57150" dist="19050" dir="5400000" algn="ctr" rotWithShape="0">
            <a:srgbClr val="000000">
              <a:alpha val="63000"/>
            </a:srgbClr>
          </a:outerShdw>
        </a:effectLst>
      </dgm:spPr>
      <dgm:t>
        <a:bodyPr spcFirstLastPara="0" vert="horz" wrap="square" lIns="308960" tIns="0" rIns="308960" bIns="0" numCol="1" spcCol="1270" anchor="ctr" anchorCtr="0"/>
        <a:lstStyle/>
        <a:p>
          <a:pPr marL="0" lvl="0" indent="0" algn="l" defTabSz="1111250">
            <a:lnSpc>
              <a:spcPct val="90000"/>
            </a:lnSpc>
            <a:spcBef>
              <a:spcPct val="0"/>
            </a:spcBef>
            <a:spcAft>
              <a:spcPct val="35000"/>
            </a:spcAft>
            <a:buNone/>
          </a:pPr>
          <a:r>
            <a:rPr lang="fr-CA" sz="2800" b="1" kern="1200" dirty="0">
              <a:solidFill>
                <a:prstClr val="black">
                  <a:hueOff val="0"/>
                  <a:satOff val="0"/>
                  <a:lumOff val="0"/>
                  <a:alphaOff val="0"/>
                </a:prstClr>
              </a:solidFill>
              <a:latin typeface="Calibri" panose="020F0502020204030204"/>
              <a:ea typeface="+mn-ea"/>
              <a:cs typeface="+mn-cs"/>
            </a:rPr>
            <a:t>Un programme d’études est viable</a:t>
          </a:r>
          <a:endParaRPr lang="fr-FR" sz="2800" b="1" kern="1200" dirty="0">
            <a:solidFill>
              <a:prstClr val="black">
                <a:hueOff val="0"/>
                <a:satOff val="0"/>
                <a:lumOff val="0"/>
                <a:alphaOff val="0"/>
              </a:prstClr>
            </a:solidFill>
            <a:latin typeface="Calibri" panose="020F0502020204030204"/>
            <a:ea typeface="+mn-ea"/>
            <a:cs typeface="+mn-cs"/>
          </a:endParaRPr>
        </a:p>
      </dgm:t>
    </dgm:pt>
    <dgm:pt modelId="{AC6F1EF4-AD0D-4973-8039-1ADF6DCA6405}" type="parTrans" cxnId="{3C23F84D-7028-4A08-956B-2EC9BA69CD15}">
      <dgm:prSet/>
      <dgm:spPr/>
      <dgm:t>
        <a:bodyPr/>
        <a:lstStyle/>
        <a:p>
          <a:endParaRPr lang="fr-FR"/>
        </a:p>
      </dgm:t>
    </dgm:pt>
    <dgm:pt modelId="{35670E49-642C-4300-B0DD-E54B9D04131E}" type="sibTrans" cxnId="{3C23F84D-7028-4A08-956B-2EC9BA69CD15}">
      <dgm:prSet/>
      <dgm:spPr/>
      <dgm:t>
        <a:bodyPr/>
        <a:lstStyle/>
        <a:p>
          <a:endParaRPr lang="fr-FR"/>
        </a:p>
      </dgm:t>
    </dgm:pt>
    <dgm:pt modelId="{99226DBB-6F33-41F7-AB30-2E6119BF1D0F}">
      <dgm:prSet phldrT="[Texte]" custT="1"/>
      <dgm:spPr>
        <a:solidFill>
          <a:prstClr val="white">
            <a:alpha val="90000"/>
            <a:hueOff val="0"/>
            <a:satOff val="0"/>
            <a:lumOff val="0"/>
            <a:alphaOff val="0"/>
          </a:prstClr>
        </a:solidFill>
        <a:ln w="6350" cap="flat" cmpd="sng" algn="ctr">
          <a:solidFill>
            <a:srgbClr val="FFC000">
              <a:hueOff val="0"/>
              <a:satOff val="0"/>
              <a:lumOff val="0"/>
              <a:alphaOff val="0"/>
            </a:srgbClr>
          </a:solidFill>
          <a:prstDash val="solid"/>
          <a:miter lim="800000"/>
        </a:ln>
        <a:effectLst/>
      </dgm:spPr>
      <dgm:t>
        <a:bodyPr spcFirstLastPara="0" vert="horz" wrap="square" lIns="861857" tIns="645668" rIns="861857" bIns="220472" numCol="1" spcCol="1270" anchor="t" anchorCtr="0"/>
        <a:lstStyle/>
        <a:p>
          <a:pPr marL="285750" lvl="1" indent="-285750" algn="just" defTabSz="1377950">
            <a:lnSpc>
              <a:spcPct val="90000"/>
            </a:lnSpc>
            <a:spcBef>
              <a:spcPct val="0"/>
            </a:spcBef>
            <a:spcAft>
              <a:spcPct val="15000"/>
            </a:spcAft>
            <a:buChar char="•"/>
          </a:pPr>
          <a:r>
            <a:rPr lang="fr-CA" sz="2400" kern="1200" dirty="0">
              <a:solidFill>
                <a:prstClr val="black">
                  <a:hueOff val="0"/>
                  <a:satOff val="0"/>
                  <a:lumOff val="0"/>
                  <a:alphaOff val="0"/>
                </a:prstClr>
              </a:solidFill>
              <a:latin typeface="Calibri" panose="020F0502020204030204"/>
              <a:ea typeface="+mn-ea"/>
              <a:cs typeface="+mn-cs"/>
            </a:rPr>
            <a:t>lorsque les contenus et les résultats (cibles) d’apprentissage s’enchaînent logiquement d’une année à l’autre, et lorsque les contenus sont abordés et les résultats atteints au moment opportun, peu importe l’enseignant.</a:t>
          </a:r>
          <a:endParaRPr lang="fr-FR" sz="2400" kern="1200" dirty="0">
            <a:solidFill>
              <a:prstClr val="black">
                <a:hueOff val="0"/>
                <a:satOff val="0"/>
                <a:lumOff val="0"/>
                <a:alphaOff val="0"/>
              </a:prstClr>
            </a:solidFill>
            <a:latin typeface="Calibri" panose="020F0502020204030204"/>
            <a:ea typeface="+mn-ea"/>
            <a:cs typeface="+mn-cs"/>
          </a:endParaRPr>
        </a:p>
      </dgm:t>
    </dgm:pt>
    <dgm:pt modelId="{C0D6373F-55F5-4BA9-9DF4-AC914ED34AEF}" type="parTrans" cxnId="{ADB52D70-96B0-4810-89FE-0E52E24F8B2B}">
      <dgm:prSet/>
      <dgm:spPr/>
      <dgm:t>
        <a:bodyPr/>
        <a:lstStyle/>
        <a:p>
          <a:endParaRPr lang="fr-FR"/>
        </a:p>
      </dgm:t>
    </dgm:pt>
    <dgm:pt modelId="{1879E53E-B904-44D5-945E-7C5A01A810BC}" type="sibTrans" cxnId="{ADB52D70-96B0-4810-89FE-0E52E24F8B2B}">
      <dgm:prSet/>
      <dgm:spPr/>
      <dgm:t>
        <a:bodyPr/>
        <a:lstStyle/>
        <a:p>
          <a:endParaRPr lang="fr-FR"/>
        </a:p>
      </dgm:t>
    </dgm:pt>
    <dgm:pt modelId="{E6FC3FEE-5A4E-4435-9D2A-69284823DDFD}">
      <dgm:prSet custT="1"/>
      <dgm:spPr>
        <a:solidFill>
          <a:prstClr val="white">
            <a:alpha val="90000"/>
            <a:hueOff val="0"/>
            <a:satOff val="0"/>
            <a:lumOff val="0"/>
            <a:alphaOff val="0"/>
          </a:prstClr>
        </a:solidFill>
        <a:ln w="6350" cap="flat" cmpd="sng" algn="ctr">
          <a:solidFill>
            <a:srgbClr val="FFC000">
              <a:hueOff val="0"/>
              <a:satOff val="0"/>
              <a:lumOff val="0"/>
              <a:alphaOff val="0"/>
            </a:srgbClr>
          </a:solidFill>
          <a:prstDash val="solid"/>
          <a:miter lim="800000"/>
        </a:ln>
        <a:effectLst/>
      </dgm:spPr>
      <dgm:t>
        <a:bodyPr spcFirstLastPara="0" vert="horz" wrap="square" lIns="861857" tIns="645668" rIns="861857" bIns="220472" numCol="1" spcCol="1270" anchor="t" anchorCtr="0"/>
        <a:lstStyle/>
        <a:p>
          <a:pPr marL="285750" lvl="1" indent="-285750" algn="just" defTabSz="1377950">
            <a:lnSpc>
              <a:spcPct val="90000"/>
            </a:lnSpc>
            <a:spcBef>
              <a:spcPct val="0"/>
            </a:spcBef>
            <a:spcAft>
              <a:spcPct val="15000"/>
            </a:spcAft>
            <a:buChar char="•"/>
          </a:pPr>
          <a:r>
            <a:rPr lang="fr-CA" sz="2400" kern="1200" dirty="0">
              <a:solidFill>
                <a:prstClr val="black">
                  <a:hueOff val="0"/>
                  <a:satOff val="0"/>
                  <a:lumOff val="0"/>
                  <a:alphaOff val="0"/>
                </a:prstClr>
              </a:solidFill>
              <a:latin typeface="Calibri" panose="020F0502020204030204"/>
              <a:ea typeface="+mn-ea"/>
              <a:cs typeface="+mn-cs"/>
            </a:rPr>
            <a:t>lorsque les enseignants peuvent l’enseigner adéquatement dans les délais accordés.</a:t>
          </a:r>
          <a:endParaRPr lang="fr-FR" sz="2400" kern="1200" dirty="0">
            <a:solidFill>
              <a:prstClr val="black">
                <a:hueOff val="0"/>
                <a:satOff val="0"/>
                <a:lumOff val="0"/>
                <a:alphaOff val="0"/>
              </a:prstClr>
            </a:solidFill>
            <a:latin typeface="Calibri" panose="020F0502020204030204"/>
            <a:ea typeface="+mn-ea"/>
            <a:cs typeface="+mn-cs"/>
          </a:endParaRPr>
        </a:p>
      </dgm:t>
    </dgm:pt>
    <dgm:pt modelId="{BFC9930B-432B-453F-A1DB-696AF32A7DAF}" type="parTrans" cxnId="{4C3EF321-2B89-4938-BE3C-446559CFEFAE}">
      <dgm:prSet/>
      <dgm:spPr/>
      <dgm:t>
        <a:bodyPr/>
        <a:lstStyle/>
        <a:p>
          <a:endParaRPr lang="fr-FR"/>
        </a:p>
      </dgm:t>
    </dgm:pt>
    <dgm:pt modelId="{E2255C2E-D5E7-4363-A6D2-4F7E65E24F82}" type="sibTrans" cxnId="{4C3EF321-2B89-4938-BE3C-446559CFEFAE}">
      <dgm:prSet/>
      <dgm:spPr/>
      <dgm:t>
        <a:bodyPr/>
        <a:lstStyle/>
        <a:p>
          <a:endParaRPr lang="fr-FR"/>
        </a:p>
      </dgm:t>
    </dgm:pt>
    <dgm:pt modelId="{98528230-2098-0F47-B3A2-51359CD84C02}">
      <dgm:prSet custT="1"/>
      <dgm:spPr>
        <a:solidFill>
          <a:prstClr val="white">
            <a:alpha val="90000"/>
            <a:hueOff val="0"/>
            <a:satOff val="0"/>
            <a:lumOff val="0"/>
            <a:alphaOff val="0"/>
          </a:prstClr>
        </a:solidFill>
        <a:ln w="6350" cap="flat" cmpd="sng" algn="ctr">
          <a:solidFill>
            <a:srgbClr val="FFC000">
              <a:hueOff val="0"/>
              <a:satOff val="0"/>
              <a:lumOff val="0"/>
              <a:alphaOff val="0"/>
            </a:srgbClr>
          </a:solidFill>
          <a:prstDash val="solid"/>
          <a:miter lim="800000"/>
        </a:ln>
        <a:effectLst/>
      </dgm:spPr>
      <dgm:t>
        <a:bodyPr/>
        <a:lstStyle/>
        <a:p>
          <a:pPr marL="285750" lvl="1" indent="-285750" algn="r" defTabSz="1377950">
            <a:lnSpc>
              <a:spcPct val="90000"/>
            </a:lnSpc>
            <a:spcBef>
              <a:spcPct val="0"/>
            </a:spcBef>
            <a:spcAft>
              <a:spcPct val="15000"/>
            </a:spcAft>
            <a:buNone/>
          </a:pPr>
          <a:r>
            <a:rPr lang="fr-CA" sz="2400" kern="1200" dirty="0" err="1"/>
            <a:t>Marzano</a:t>
          </a:r>
          <a:r>
            <a:rPr lang="fr-CA" sz="2400" kern="1200" dirty="0"/>
            <a:t> (2003)</a:t>
          </a:r>
          <a:endParaRPr lang="fr-FR" sz="2400" kern="1200" dirty="0">
            <a:solidFill>
              <a:prstClr val="black">
                <a:hueOff val="0"/>
                <a:satOff val="0"/>
                <a:lumOff val="0"/>
                <a:alphaOff val="0"/>
              </a:prstClr>
            </a:solidFill>
            <a:latin typeface="Calibri" panose="020F0502020204030204"/>
            <a:ea typeface="+mn-ea"/>
            <a:cs typeface="+mn-cs"/>
          </a:endParaRPr>
        </a:p>
      </dgm:t>
    </dgm:pt>
    <dgm:pt modelId="{A4782C9B-358F-2144-AA5E-DCFF0C1E34E7}" type="parTrans" cxnId="{9ECB7F4C-FB8C-C941-9F48-F45F705DDD37}">
      <dgm:prSet/>
      <dgm:spPr/>
      <dgm:t>
        <a:bodyPr/>
        <a:lstStyle/>
        <a:p>
          <a:endParaRPr lang="fr-FR"/>
        </a:p>
      </dgm:t>
    </dgm:pt>
    <dgm:pt modelId="{3956726F-261D-534F-9682-2EC9119173BF}" type="sibTrans" cxnId="{9ECB7F4C-FB8C-C941-9F48-F45F705DDD37}">
      <dgm:prSet/>
      <dgm:spPr/>
      <dgm:t>
        <a:bodyPr/>
        <a:lstStyle/>
        <a:p>
          <a:endParaRPr lang="fr-FR"/>
        </a:p>
      </dgm:t>
    </dgm:pt>
    <dgm:pt modelId="{4FA4D01F-7FB2-4C09-8E23-0417932EA602}" type="pres">
      <dgm:prSet presAssocID="{8BB5D427-09DB-4467-8208-C80D61390A49}" presName="linear" presStyleCnt="0">
        <dgm:presLayoutVars>
          <dgm:dir/>
          <dgm:animLvl val="lvl"/>
          <dgm:resizeHandles val="exact"/>
        </dgm:presLayoutVars>
      </dgm:prSet>
      <dgm:spPr/>
    </dgm:pt>
    <dgm:pt modelId="{04B168FA-3D76-4A1A-94F5-8BF81D392BC8}" type="pres">
      <dgm:prSet presAssocID="{A6197D3C-5D7A-4E96-A169-BAF2EB904A7C}" presName="parentLin" presStyleCnt="0"/>
      <dgm:spPr/>
    </dgm:pt>
    <dgm:pt modelId="{18086BB9-A3C2-4551-9143-768F04DA7A86}" type="pres">
      <dgm:prSet presAssocID="{A6197D3C-5D7A-4E96-A169-BAF2EB904A7C}" presName="parentLeftMargin" presStyleLbl="node1" presStyleIdx="0" presStyleCnt="2"/>
      <dgm:spPr/>
    </dgm:pt>
    <dgm:pt modelId="{02D00784-8FE7-4B0C-9D9D-10CBA99E8FA4}" type="pres">
      <dgm:prSet presAssocID="{A6197D3C-5D7A-4E96-A169-BAF2EB904A7C}" presName="parentText" presStyleLbl="node1" presStyleIdx="0" presStyleCnt="2" custScaleY="40690" custLinFactNeighborX="4118" custLinFactNeighborY="-47712">
        <dgm:presLayoutVars>
          <dgm:chMax val="0"/>
          <dgm:bulletEnabled val="1"/>
        </dgm:presLayoutVars>
      </dgm:prSet>
      <dgm:spPr/>
    </dgm:pt>
    <dgm:pt modelId="{F79E6708-9834-4C48-89A5-263C58557BF0}" type="pres">
      <dgm:prSet presAssocID="{A6197D3C-5D7A-4E96-A169-BAF2EB904A7C}" presName="negativeSpace" presStyleCnt="0"/>
      <dgm:spPr/>
    </dgm:pt>
    <dgm:pt modelId="{23C15F04-1291-48B6-A9EC-8F44FBE99BFC}" type="pres">
      <dgm:prSet presAssocID="{A6197D3C-5D7A-4E96-A169-BAF2EB904A7C}" presName="childText" presStyleLbl="conFgAcc1" presStyleIdx="0" presStyleCnt="2" custScaleY="125481" custLinFactNeighborY="24573">
        <dgm:presLayoutVars>
          <dgm:bulletEnabled val="1"/>
        </dgm:presLayoutVars>
      </dgm:prSet>
      <dgm:spPr>
        <a:xfrm>
          <a:off x="0" y="505279"/>
          <a:ext cx="11677227" cy="1771875"/>
        </a:xfrm>
        <a:prstGeom prst="rect">
          <a:avLst/>
        </a:prstGeom>
      </dgm:spPr>
    </dgm:pt>
    <dgm:pt modelId="{B4F8A2F3-9AAA-442C-AFB5-39041C4EEFCF}" type="pres">
      <dgm:prSet presAssocID="{5A3C9C0D-8D15-4B77-B1ED-A3BFD7862E5C}" presName="spaceBetweenRectangles" presStyleCnt="0"/>
      <dgm:spPr/>
    </dgm:pt>
    <dgm:pt modelId="{431BC532-6425-4667-92E3-E5A1B1B97161}" type="pres">
      <dgm:prSet presAssocID="{A817FF7A-EB32-45AC-A981-ED24473E0D96}" presName="parentLin" presStyleCnt="0"/>
      <dgm:spPr/>
    </dgm:pt>
    <dgm:pt modelId="{170A65E9-2F39-4B5C-8B25-B91B80EFB5FE}" type="pres">
      <dgm:prSet presAssocID="{A817FF7A-EB32-45AC-A981-ED24473E0D96}" presName="parentLeftMargin" presStyleLbl="node1" presStyleIdx="0" presStyleCnt="2"/>
      <dgm:spPr/>
    </dgm:pt>
    <dgm:pt modelId="{AEE8C731-208D-49FA-B938-05871BC6E179}" type="pres">
      <dgm:prSet presAssocID="{A817FF7A-EB32-45AC-A981-ED24473E0D96}" presName="parentText" presStyleLbl="node1" presStyleIdx="1" presStyleCnt="2" custScaleY="33568" custLinFactNeighborX="17903" custLinFactNeighborY="-26280">
        <dgm:presLayoutVars>
          <dgm:chMax val="0"/>
          <dgm:bulletEnabled val="1"/>
        </dgm:presLayoutVars>
      </dgm:prSet>
      <dgm:spPr>
        <a:xfrm>
          <a:off x="583861" y="2412154"/>
          <a:ext cx="8174058" cy="738000"/>
        </a:xfrm>
        <a:prstGeom prst="roundRect">
          <a:avLst/>
        </a:prstGeom>
      </dgm:spPr>
    </dgm:pt>
    <dgm:pt modelId="{DDADFA59-E8E4-486C-A487-80009E03ECE5}" type="pres">
      <dgm:prSet presAssocID="{A817FF7A-EB32-45AC-A981-ED24473E0D96}" presName="negativeSpace" presStyleCnt="0"/>
      <dgm:spPr/>
    </dgm:pt>
    <dgm:pt modelId="{F878891D-BD53-4559-810C-3D6E0FD9EF96}" type="pres">
      <dgm:prSet presAssocID="{A817FF7A-EB32-45AC-A981-ED24473E0D96}" presName="childText" presStyleLbl="conFgAcc1" presStyleIdx="1" presStyleCnt="2" custLinFactY="722" custLinFactNeighborX="232" custLinFactNeighborY="100000">
        <dgm:presLayoutVars>
          <dgm:bulletEnabled val="1"/>
        </dgm:presLayoutVars>
      </dgm:prSet>
      <dgm:spPr>
        <a:xfrm>
          <a:off x="0" y="3410614"/>
          <a:ext cx="11677227" cy="893025"/>
        </a:xfrm>
        <a:prstGeom prst="rect">
          <a:avLst/>
        </a:prstGeom>
      </dgm:spPr>
    </dgm:pt>
  </dgm:ptLst>
  <dgm:cxnLst>
    <dgm:cxn modelId="{F8CEFB03-DFFF-4880-AD6F-AB9078F6F792}" type="presOf" srcId="{A6197D3C-5D7A-4E96-A169-BAF2EB904A7C}" destId="{18086BB9-A3C2-4551-9143-768F04DA7A86}" srcOrd="0" destOrd="0" presId="urn:microsoft.com/office/officeart/2005/8/layout/list1"/>
    <dgm:cxn modelId="{0AE95215-F3C8-4D24-A3CC-93487788BEC3}" type="presOf" srcId="{E6FC3FEE-5A4E-4435-9D2A-69284823DDFD}" destId="{F878891D-BD53-4559-810C-3D6E0FD9EF96}" srcOrd="0" destOrd="0" presId="urn:microsoft.com/office/officeart/2005/8/layout/list1"/>
    <dgm:cxn modelId="{4C3EF321-2B89-4938-BE3C-446559CFEFAE}" srcId="{A817FF7A-EB32-45AC-A981-ED24473E0D96}" destId="{E6FC3FEE-5A4E-4435-9D2A-69284823DDFD}" srcOrd="0" destOrd="0" parTransId="{BFC9930B-432B-453F-A1DB-696AF32A7DAF}" sibTransId="{E2255C2E-D5E7-4363-A6D2-4F7E65E24F82}"/>
    <dgm:cxn modelId="{04B84F36-1712-46D5-944C-08478C1A0F7E}" type="presOf" srcId="{8BB5D427-09DB-4467-8208-C80D61390A49}" destId="{4FA4D01F-7FB2-4C09-8E23-0417932EA602}" srcOrd="0" destOrd="0" presId="urn:microsoft.com/office/officeart/2005/8/layout/list1"/>
    <dgm:cxn modelId="{A53FB039-8CC7-43DC-B7E9-86285571DABB}" type="presOf" srcId="{99226DBB-6F33-41F7-AB30-2E6119BF1D0F}" destId="{23C15F04-1291-48B6-A9EC-8F44FBE99BFC}" srcOrd="0" destOrd="0" presId="urn:microsoft.com/office/officeart/2005/8/layout/list1"/>
    <dgm:cxn modelId="{9ECB7F4C-FB8C-C941-9F48-F45F705DDD37}" srcId="{A817FF7A-EB32-45AC-A981-ED24473E0D96}" destId="{98528230-2098-0F47-B3A2-51359CD84C02}" srcOrd="1" destOrd="0" parTransId="{A4782C9B-358F-2144-AA5E-DCFF0C1E34E7}" sibTransId="{3956726F-261D-534F-9682-2EC9119173BF}"/>
    <dgm:cxn modelId="{3C23F84D-7028-4A08-956B-2EC9BA69CD15}" srcId="{8BB5D427-09DB-4467-8208-C80D61390A49}" destId="{A817FF7A-EB32-45AC-A981-ED24473E0D96}" srcOrd="1" destOrd="0" parTransId="{AC6F1EF4-AD0D-4973-8039-1ADF6DCA6405}" sibTransId="{35670E49-642C-4300-B0DD-E54B9D04131E}"/>
    <dgm:cxn modelId="{ADB52D70-96B0-4810-89FE-0E52E24F8B2B}" srcId="{A6197D3C-5D7A-4E96-A169-BAF2EB904A7C}" destId="{99226DBB-6F33-41F7-AB30-2E6119BF1D0F}" srcOrd="0" destOrd="0" parTransId="{C0D6373F-55F5-4BA9-9DF4-AC914ED34AEF}" sibTransId="{1879E53E-B904-44D5-945E-7C5A01A810BC}"/>
    <dgm:cxn modelId="{807D407F-3D28-4775-9C5E-CD552261BED3}" type="presOf" srcId="{A817FF7A-EB32-45AC-A981-ED24473E0D96}" destId="{AEE8C731-208D-49FA-B938-05871BC6E179}" srcOrd="1" destOrd="0" presId="urn:microsoft.com/office/officeart/2005/8/layout/list1"/>
    <dgm:cxn modelId="{DC41C09B-D656-C644-92D6-FEC14625E293}" type="presOf" srcId="{98528230-2098-0F47-B3A2-51359CD84C02}" destId="{F878891D-BD53-4559-810C-3D6E0FD9EF96}" srcOrd="0" destOrd="1" presId="urn:microsoft.com/office/officeart/2005/8/layout/list1"/>
    <dgm:cxn modelId="{BDFAB5BE-7381-4A9D-BBD7-930F1C1717B3}" srcId="{8BB5D427-09DB-4467-8208-C80D61390A49}" destId="{A6197D3C-5D7A-4E96-A169-BAF2EB904A7C}" srcOrd="0" destOrd="0" parTransId="{86B07FA2-8E4F-413C-AE15-8AADBD82C62E}" sibTransId="{5A3C9C0D-8D15-4B77-B1ED-A3BFD7862E5C}"/>
    <dgm:cxn modelId="{BF08C7C8-A1E8-442C-9A12-B5D6F5B2304A}" type="presOf" srcId="{A6197D3C-5D7A-4E96-A169-BAF2EB904A7C}" destId="{02D00784-8FE7-4B0C-9D9D-10CBA99E8FA4}" srcOrd="1" destOrd="0" presId="urn:microsoft.com/office/officeart/2005/8/layout/list1"/>
    <dgm:cxn modelId="{76094AFF-262D-4144-B76F-6BCE1E4DB5D9}" type="presOf" srcId="{A817FF7A-EB32-45AC-A981-ED24473E0D96}" destId="{170A65E9-2F39-4B5C-8B25-B91B80EFB5FE}" srcOrd="0" destOrd="0" presId="urn:microsoft.com/office/officeart/2005/8/layout/list1"/>
    <dgm:cxn modelId="{8FC96A2A-4F5C-4892-8B48-210F22636F7C}" type="presParOf" srcId="{4FA4D01F-7FB2-4C09-8E23-0417932EA602}" destId="{04B168FA-3D76-4A1A-94F5-8BF81D392BC8}" srcOrd="0" destOrd="0" presId="urn:microsoft.com/office/officeart/2005/8/layout/list1"/>
    <dgm:cxn modelId="{023C6DE7-8FFC-44F4-9CA3-863BB3EA5491}" type="presParOf" srcId="{04B168FA-3D76-4A1A-94F5-8BF81D392BC8}" destId="{18086BB9-A3C2-4551-9143-768F04DA7A86}" srcOrd="0" destOrd="0" presId="urn:microsoft.com/office/officeart/2005/8/layout/list1"/>
    <dgm:cxn modelId="{CC2EF3FB-9AB4-4FA6-ABEF-B5922B3EA314}" type="presParOf" srcId="{04B168FA-3D76-4A1A-94F5-8BF81D392BC8}" destId="{02D00784-8FE7-4B0C-9D9D-10CBA99E8FA4}" srcOrd="1" destOrd="0" presId="urn:microsoft.com/office/officeart/2005/8/layout/list1"/>
    <dgm:cxn modelId="{5991F8CD-24B9-42C7-B412-C6BB80B53CCA}" type="presParOf" srcId="{4FA4D01F-7FB2-4C09-8E23-0417932EA602}" destId="{F79E6708-9834-4C48-89A5-263C58557BF0}" srcOrd="1" destOrd="0" presId="urn:microsoft.com/office/officeart/2005/8/layout/list1"/>
    <dgm:cxn modelId="{E8933864-599D-4DFF-9CC8-1F4D95994A40}" type="presParOf" srcId="{4FA4D01F-7FB2-4C09-8E23-0417932EA602}" destId="{23C15F04-1291-48B6-A9EC-8F44FBE99BFC}" srcOrd="2" destOrd="0" presId="urn:microsoft.com/office/officeart/2005/8/layout/list1"/>
    <dgm:cxn modelId="{70FE8BC0-5A18-494D-970E-690433A17E5B}" type="presParOf" srcId="{4FA4D01F-7FB2-4C09-8E23-0417932EA602}" destId="{B4F8A2F3-9AAA-442C-AFB5-39041C4EEFCF}" srcOrd="3" destOrd="0" presId="urn:microsoft.com/office/officeart/2005/8/layout/list1"/>
    <dgm:cxn modelId="{ECD213A5-C23E-426B-B7C0-3C833D37FBC8}" type="presParOf" srcId="{4FA4D01F-7FB2-4C09-8E23-0417932EA602}" destId="{431BC532-6425-4667-92E3-E5A1B1B97161}" srcOrd="4" destOrd="0" presId="urn:microsoft.com/office/officeart/2005/8/layout/list1"/>
    <dgm:cxn modelId="{0E8B1D48-3FD6-4BE7-A3D1-E8C98CDA8CEB}" type="presParOf" srcId="{431BC532-6425-4667-92E3-E5A1B1B97161}" destId="{170A65E9-2F39-4B5C-8B25-B91B80EFB5FE}" srcOrd="0" destOrd="0" presId="urn:microsoft.com/office/officeart/2005/8/layout/list1"/>
    <dgm:cxn modelId="{B6EF23C0-0AFD-4473-968C-F1CAE179097E}" type="presParOf" srcId="{431BC532-6425-4667-92E3-E5A1B1B97161}" destId="{AEE8C731-208D-49FA-B938-05871BC6E179}" srcOrd="1" destOrd="0" presId="urn:microsoft.com/office/officeart/2005/8/layout/list1"/>
    <dgm:cxn modelId="{89FF1AAC-237C-408E-994D-5022511DFEA4}" type="presParOf" srcId="{4FA4D01F-7FB2-4C09-8E23-0417932EA602}" destId="{DDADFA59-E8E4-486C-A487-80009E03ECE5}" srcOrd="5" destOrd="0" presId="urn:microsoft.com/office/officeart/2005/8/layout/list1"/>
    <dgm:cxn modelId="{C93BB325-0B18-4276-92ED-BFBF433BA38E}" type="presParOf" srcId="{4FA4D01F-7FB2-4C09-8E23-0417932EA602}" destId="{F878891D-BD53-4559-810C-3D6E0FD9EF96}"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353B76-F4BC-F84D-BBD2-3E72ED199203}" type="doc">
      <dgm:prSet loTypeId="urn:microsoft.com/office/officeart/2005/8/layout/radial5" loCatId="" qsTypeId="urn:microsoft.com/office/officeart/2005/8/quickstyle/3d3" qsCatId="3D" csTypeId="urn:microsoft.com/office/officeart/2005/8/colors/colorful4" csCatId="colorful" phldr="1"/>
      <dgm:spPr/>
      <dgm:t>
        <a:bodyPr/>
        <a:lstStyle/>
        <a:p>
          <a:endParaRPr lang="fr-FR"/>
        </a:p>
      </dgm:t>
    </dgm:pt>
    <dgm:pt modelId="{DBBBE461-376E-EA48-B13F-C0545B6A736D}">
      <dgm:prSet phldrT="[Texte]"/>
      <dgm:spPr/>
      <dgm:t>
        <a:bodyPr/>
        <a:lstStyle/>
        <a:p>
          <a:r>
            <a:rPr lang="fr-FR" b="1" dirty="0">
              <a:solidFill>
                <a:schemeClr val="tx1"/>
              </a:solidFill>
            </a:rPr>
            <a:t>Conditions gagnantes</a:t>
          </a:r>
        </a:p>
      </dgm:t>
    </dgm:pt>
    <dgm:pt modelId="{74BAEB38-4E7E-9841-ADE4-2FAEE219C01B}" type="parTrans" cxnId="{659D8DEB-5356-3345-B9E1-B6108AEA9303}">
      <dgm:prSet/>
      <dgm:spPr/>
      <dgm:t>
        <a:bodyPr/>
        <a:lstStyle/>
        <a:p>
          <a:endParaRPr lang="fr-FR" b="1">
            <a:solidFill>
              <a:schemeClr val="tx1"/>
            </a:solidFill>
          </a:endParaRPr>
        </a:p>
      </dgm:t>
    </dgm:pt>
    <dgm:pt modelId="{78B1CC05-33A8-F64D-9CCE-51EEAA299F27}" type="sibTrans" cxnId="{659D8DEB-5356-3345-B9E1-B6108AEA9303}">
      <dgm:prSet/>
      <dgm:spPr/>
      <dgm:t>
        <a:bodyPr/>
        <a:lstStyle/>
        <a:p>
          <a:endParaRPr lang="fr-FR" b="1">
            <a:solidFill>
              <a:schemeClr val="tx1"/>
            </a:solidFill>
          </a:endParaRPr>
        </a:p>
      </dgm:t>
    </dgm:pt>
    <dgm:pt modelId="{B7F66B2F-22F9-324A-9586-AC2825F5E731}">
      <dgm:prSet phldrT="[Texte]"/>
      <dgm:spPr/>
      <dgm:t>
        <a:bodyPr/>
        <a:lstStyle/>
        <a:p>
          <a:r>
            <a:rPr lang="fr-FR" b="1" dirty="0">
              <a:solidFill>
                <a:schemeClr val="tx1"/>
              </a:solidFill>
            </a:rPr>
            <a:t>Instaurer un climat de confiance</a:t>
          </a:r>
        </a:p>
      </dgm:t>
    </dgm:pt>
    <dgm:pt modelId="{3FE4795F-5270-9D48-81CC-1FD2AD293AE7}" type="parTrans" cxnId="{CE6BBBBE-32B0-E548-AA32-1A363F9068C2}">
      <dgm:prSet/>
      <dgm:spPr/>
      <dgm:t>
        <a:bodyPr/>
        <a:lstStyle/>
        <a:p>
          <a:endParaRPr lang="fr-FR" b="1">
            <a:solidFill>
              <a:schemeClr val="tx1"/>
            </a:solidFill>
          </a:endParaRPr>
        </a:p>
      </dgm:t>
    </dgm:pt>
    <dgm:pt modelId="{7A05DD06-0733-7C4A-A93D-8C35B8C0DA93}" type="sibTrans" cxnId="{CE6BBBBE-32B0-E548-AA32-1A363F9068C2}">
      <dgm:prSet/>
      <dgm:spPr/>
      <dgm:t>
        <a:bodyPr/>
        <a:lstStyle/>
        <a:p>
          <a:endParaRPr lang="fr-FR" b="1">
            <a:solidFill>
              <a:schemeClr val="tx1"/>
            </a:solidFill>
          </a:endParaRPr>
        </a:p>
      </dgm:t>
    </dgm:pt>
    <dgm:pt modelId="{A56F861E-C7DA-4A46-86E9-36D357494D0B}">
      <dgm:prSet phldrT="[Texte]"/>
      <dgm:spPr/>
      <dgm:t>
        <a:bodyPr/>
        <a:lstStyle/>
        <a:p>
          <a:r>
            <a:rPr lang="fr-FR" b="1" dirty="0">
              <a:solidFill>
                <a:schemeClr val="tx1"/>
              </a:solidFill>
            </a:rPr>
            <a:t>Créer le temps (mettre les conditions nécessaires)</a:t>
          </a:r>
        </a:p>
      </dgm:t>
    </dgm:pt>
    <dgm:pt modelId="{3F11BEFE-4074-6843-A948-5547FB37BA6B}" type="parTrans" cxnId="{E55635CD-E114-D142-95F1-4E24711B8D34}">
      <dgm:prSet/>
      <dgm:spPr/>
      <dgm:t>
        <a:bodyPr/>
        <a:lstStyle/>
        <a:p>
          <a:endParaRPr lang="fr-FR" b="1">
            <a:solidFill>
              <a:schemeClr val="tx1"/>
            </a:solidFill>
          </a:endParaRPr>
        </a:p>
      </dgm:t>
    </dgm:pt>
    <dgm:pt modelId="{B83A21E1-C477-F54F-82D9-A2B242CF895D}" type="sibTrans" cxnId="{E55635CD-E114-D142-95F1-4E24711B8D34}">
      <dgm:prSet/>
      <dgm:spPr/>
      <dgm:t>
        <a:bodyPr/>
        <a:lstStyle/>
        <a:p>
          <a:endParaRPr lang="fr-FR" b="1">
            <a:solidFill>
              <a:schemeClr val="tx1"/>
            </a:solidFill>
          </a:endParaRPr>
        </a:p>
      </dgm:t>
    </dgm:pt>
    <dgm:pt modelId="{6D3FF704-4C21-FB44-AD0C-BAFC5D03FAD1}">
      <dgm:prSet phldrT="[Texte]"/>
      <dgm:spPr/>
      <dgm:t>
        <a:bodyPr/>
        <a:lstStyle/>
        <a:p>
          <a:r>
            <a:rPr lang="fr-FR" b="1" dirty="0">
              <a:solidFill>
                <a:schemeClr val="tx1"/>
              </a:solidFill>
            </a:rPr>
            <a:t>Etayage professionnel</a:t>
          </a:r>
        </a:p>
      </dgm:t>
    </dgm:pt>
    <dgm:pt modelId="{14AA7334-9FA2-1D4C-9E91-92B3E5C54840}" type="parTrans" cxnId="{BCD5EBE1-A036-B94B-88A7-36A5FF48389D}">
      <dgm:prSet/>
      <dgm:spPr/>
      <dgm:t>
        <a:bodyPr/>
        <a:lstStyle/>
        <a:p>
          <a:endParaRPr lang="fr-FR" b="1">
            <a:solidFill>
              <a:schemeClr val="tx1"/>
            </a:solidFill>
          </a:endParaRPr>
        </a:p>
      </dgm:t>
    </dgm:pt>
    <dgm:pt modelId="{06E61D23-72A3-0740-9EF0-7CABFE9E5613}" type="sibTrans" cxnId="{BCD5EBE1-A036-B94B-88A7-36A5FF48389D}">
      <dgm:prSet/>
      <dgm:spPr/>
      <dgm:t>
        <a:bodyPr/>
        <a:lstStyle/>
        <a:p>
          <a:endParaRPr lang="fr-FR" b="1">
            <a:solidFill>
              <a:schemeClr val="tx1"/>
            </a:solidFill>
          </a:endParaRPr>
        </a:p>
      </dgm:t>
    </dgm:pt>
    <dgm:pt modelId="{6CA84E31-84F6-F348-81FC-509BF8216395}">
      <dgm:prSet phldrT="[Texte]"/>
      <dgm:spPr/>
      <dgm:t>
        <a:bodyPr/>
        <a:lstStyle/>
        <a:p>
          <a:r>
            <a:rPr lang="fr-FR" b="1" dirty="0">
              <a:solidFill>
                <a:schemeClr val="tx1"/>
              </a:solidFill>
            </a:rPr>
            <a:t>Y aller lentement (un pas à la fois)</a:t>
          </a:r>
        </a:p>
      </dgm:t>
    </dgm:pt>
    <dgm:pt modelId="{C06FD0A1-688A-0849-90FE-121FCA907771}" type="parTrans" cxnId="{77E5B768-FEFE-2544-AA9A-5DED0EFAC39D}">
      <dgm:prSet/>
      <dgm:spPr/>
      <dgm:t>
        <a:bodyPr/>
        <a:lstStyle/>
        <a:p>
          <a:endParaRPr lang="fr-FR" b="1">
            <a:solidFill>
              <a:schemeClr val="tx1"/>
            </a:solidFill>
          </a:endParaRPr>
        </a:p>
      </dgm:t>
    </dgm:pt>
    <dgm:pt modelId="{F4CD03E4-B8B8-9A47-93E7-8B42938EF6D1}" type="sibTrans" cxnId="{77E5B768-FEFE-2544-AA9A-5DED0EFAC39D}">
      <dgm:prSet/>
      <dgm:spPr/>
      <dgm:t>
        <a:bodyPr/>
        <a:lstStyle/>
        <a:p>
          <a:endParaRPr lang="fr-FR" b="1">
            <a:solidFill>
              <a:schemeClr val="tx1"/>
            </a:solidFill>
          </a:endParaRPr>
        </a:p>
      </dgm:t>
    </dgm:pt>
    <dgm:pt modelId="{AA63151B-49B3-0B45-9E68-D93685FD70D9}">
      <dgm:prSet/>
      <dgm:spPr/>
      <dgm:t>
        <a:bodyPr/>
        <a:lstStyle/>
        <a:p>
          <a:r>
            <a:rPr lang="fr-FR" b="1" dirty="0">
              <a:solidFill>
                <a:schemeClr val="tx1"/>
              </a:solidFill>
            </a:rPr>
            <a:t>Toujours axer la réflexion sur des données probantes</a:t>
          </a:r>
        </a:p>
      </dgm:t>
    </dgm:pt>
    <dgm:pt modelId="{2E9AD503-8304-9F48-904F-EAEE0AF42FD8}" type="sibTrans" cxnId="{B206CFF4-CB58-C846-9915-C0C5BBD5FFC3}">
      <dgm:prSet/>
      <dgm:spPr/>
      <dgm:t>
        <a:bodyPr/>
        <a:lstStyle/>
        <a:p>
          <a:endParaRPr lang="fr-FR" b="1">
            <a:solidFill>
              <a:schemeClr val="tx1"/>
            </a:solidFill>
          </a:endParaRPr>
        </a:p>
      </dgm:t>
    </dgm:pt>
    <dgm:pt modelId="{3E4A4208-7877-FA4F-94BF-9087ECFF3318}" type="parTrans" cxnId="{B206CFF4-CB58-C846-9915-C0C5BBD5FFC3}">
      <dgm:prSet/>
      <dgm:spPr/>
      <dgm:t>
        <a:bodyPr/>
        <a:lstStyle/>
        <a:p>
          <a:endParaRPr lang="fr-FR" b="1">
            <a:solidFill>
              <a:schemeClr val="tx1"/>
            </a:solidFill>
          </a:endParaRPr>
        </a:p>
      </dgm:t>
    </dgm:pt>
    <dgm:pt modelId="{D29DD2EE-545A-B045-B3A5-5105989C6AC3}" type="pres">
      <dgm:prSet presAssocID="{DF353B76-F4BC-F84D-BBD2-3E72ED199203}" presName="Name0" presStyleCnt="0">
        <dgm:presLayoutVars>
          <dgm:chMax val="1"/>
          <dgm:dir/>
          <dgm:animLvl val="ctr"/>
          <dgm:resizeHandles val="exact"/>
        </dgm:presLayoutVars>
      </dgm:prSet>
      <dgm:spPr/>
    </dgm:pt>
    <dgm:pt modelId="{FE350AF1-344D-B747-87C6-7C3DC436B5B7}" type="pres">
      <dgm:prSet presAssocID="{DBBBE461-376E-EA48-B13F-C0545B6A736D}" presName="centerShape" presStyleLbl="node0" presStyleIdx="0" presStyleCnt="1"/>
      <dgm:spPr/>
    </dgm:pt>
    <dgm:pt modelId="{70079D84-64C9-5946-9D6E-0F2B2C5586FA}" type="pres">
      <dgm:prSet presAssocID="{3FE4795F-5270-9D48-81CC-1FD2AD293AE7}" presName="parTrans" presStyleLbl="sibTrans2D1" presStyleIdx="0" presStyleCnt="5"/>
      <dgm:spPr/>
    </dgm:pt>
    <dgm:pt modelId="{45E096C1-92E8-1B49-B31D-5BFA2F7EDCDD}" type="pres">
      <dgm:prSet presAssocID="{3FE4795F-5270-9D48-81CC-1FD2AD293AE7}" presName="connectorText" presStyleLbl="sibTrans2D1" presStyleIdx="0" presStyleCnt="5"/>
      <dgm:spPr/>
    </dgm:pt>
    <dgm:pt modelId="{7A8404C8-788E-014F-BCB3-0FDFC692F473}" type="pres">
      <dgm:prSet presAssocID="{B7F66B2F-22F9-324A-9586-AC2825F5E731}" presName="node" presStyleLbl="node1" presStyleIdx="0" presStyleCnt="5">
        <dgm:presLayoutVars>
          <dgm:bulletEnabled val="1"/>
        </dgm:presLayoutVars>
      </dgm:prSet>
      <dgm:spPr/>
    </dgm:pt>
    <dgm:pt modelId="{B0B2A032-C29F-F24B-9926-D7C93C4DC46C}" type="pres">
      <dgm:prSet presAssocID="{3F11BEFE-4074-6843-A948-5547FB37BA6B}" presName="parTrans" presStyleLbl="sibTrans2D1" presStyleIdx="1" presStyleCnt="5"/>
      <dgm:spPr/>
    </dgm:pt>
    <dgm:pt modelId="{06B7CC54-518B-1140-9525-6E68E0C8F5F9}" type="pres">
      <dgm:prSet presAssocID="{3F11BEFE-4074-6843-A948-5547FB37BA6B}" presName="connectorText" presStyleLbl="sibTrans2D1" presStyleIdx="1" presStyleCnt="5"/>
      <dgm:spPr/>
    </dgm:pt>
    <dgm:pt modelId="{72309126-50B4-5640-B742-29338FEF3FE6}" type="pres">
      <dgm:prSet presAssocID="{A56F861E-C7DA-4A46-86E9-36D357494D0B}" presName="node" presStyleLbl="node1" presStyleIdx="1" presStyleCnt="5">
        <dgm:presLayoutVars>
          <dgm:bulletEnabled val="1"/>
        </dgm:presLayoutVars>
      </dgm:prSet>
      <dgm:spPr/>
    </dgm:pt>
    <dgm:pt modelId="{070D3777-9EA1-AB4B-8B64-1EDED789CEFD}" type="pres">
      <dgm:prSet presAssocID="{14AA7334-9FA2-1D4C-9E91-92B3E5C54840}" presName="parTrans" presStyleLbl="sibTrans2D1" presStyleIdx="2" presStyleCnt="5"/>
      <dgm:spPr/>
    </dgm:pt>
    <dgm:pt modelId="{6BACE108-B57F-B146-AA80-10876EF7F686}" type="pres">
      <dgm:prSet presAssocID="{14AA7334-9FA2-1D4C-9E91-92B3E5C54840}" presName="connectorText" presStyleLbl="sibTrans2D1" presStyleIdx="2" presStyleCnt="5"/>
      <dgm:spPr/>
    </dgm:pt>
    <dgm:pt modelId="{7D083D09-1751-394A-9620-28BB5B09A147}" type="pres">
      <dgm:prSet presAssocID="{6D3FF704-4C21-FB44-AD0C-BAFC5D03FAD1}" presName="node" presStyleLbl="node1" presStyleIdx="2" presStyleCnt="5">
        <dgm:presLayoutVars>
          <dgm:bulletEnabled val="1"/>
        </dgm:presLayoutVars>
      </dgm:prSet>
      <dgm:spPr/>
    </dgm:pt>
    <dgm:pt modelId="{4150D372-7234-244B-9624-4C92EB6B77C1}" type="pres">
      <dgm:prSet presAssocID="{C06FD0A1-688A-0849-90FE-121FCA907771}" presName="parTrans" presStyleLbl="sibTrans2D1" presStyleIdx="3" presStyleCnt="5"/>
      <dgm:spPr/>
    </dgm:pt>
    <dgm:pt modelId="{A371206E-341F-624C-9579-D93CC58E2E61}" type="pres">
      <dgm:prSet presAssocID="{C06FD0A1-688A-0849-90FE-121FCA907771}" presName="connectorText" presStyleLbl="sibTrans2D1" presStyleIdx="3" presStyleCnt="5"/>
      <dgm:spPr/>
    </dgm:pt>
    <dgm:pt modelId="{A76D8269-E109-E148-BBDD-790BA83D6161}" type="pres">
      <dgm:prSet presAssocID="{6CA84E31-84F6-F348-81FC-509BF8216395}" presName="node" presStyleLbl="node1" presStyleIdx="3" presStyleCnt="5">
        <dgm:presLayoutVars>
          <dgm:bulletEnabled val="1"/>
        </dgm:presLayoutVars>
      </dgm:prSet>
      <dgm:spPr/>
    </dgm:pt>
    <dgm:pt modelId="{CBAE8B45-BDE7-DF48-B9B8-0EAF63CB644D}" type="pres">
      <dgm:prSet presAssocID="{3E4A4208-7877-FA4F-94BF-9087ECFF3318}" presName="parTrans" presStyleLbl="sibTrans2D1" presStyleIdx="4" presStyleCnt="5"/>
      <dgm:spPr/>
    </dgm:pt>
    <dgm:pt modelId="{59DAA00B-B3CC-4F4A-B4A6-9CA4DF3C8D49}" type="pres">
      <dgm:prSet presAssocID="{3E4A4208-7877-FA4F-94BF-9087ECFF3318}" presName="connectorText" presStyleLbl="sibTrans2D1" presStyleIdx="4" presStyleCnt="5"/>
      <dgm:spPr/>
    </dgm:pt>
    <dgm:pt modelId="{2902EDFF-667B-594D-97DA-2E502F67C94B}" type="pres">
      <dgm:prSet presAssocID="{AA63151B-49B3-0B45-9E68-D93685FD70D9}" presName="node" presStyleLbl="node1" presStyleIdx="4" presStyleCnt="5" custRadScaleRad="99099" custRadScaleInc="470">
        <dgm:presLayoutVars>
          <dgm:bulletEnabled val="1"/>
        </dgm:presLayoutVars>
      </dgm:prSet>
      <dgm:spPr/>
    </dgm:pt>
  </dgm:ptLst>
  <dgm:cxnLst>
    <dgm:cxn modelId="{EC508C17-151E-E041-8E57-68679683337A}" type="presOf" srcId="{3FE4795F-5270-9D48-81CC-1FD2AD293AE7}" destId="{45E096C1-92E8-1B49-B31D-5BFA2F7EDCDD}" srcOrd="1" destOrd="0" presId="urn:microsoft.com/office/officeart/2005/8/layout/radial5"/>
    <dgm:cxn modelId="{55A7AD32-821B-5642-A99A-D0A592420AF5}" type="presOf" srcId="{B7F66B2F-22F9-324A-9586-AC2825F5E731}" destId="{7A8404C8-788E-014F-BCB3-0FDFC692F473}" srcOrd="0" destOrd="0" presId="urn:microsoft.com/office/officeart/2005/8/layout/radial5"/>
    <dgm:cxn modelId="{7D91F43E-CE44-5E4D-BBF8-8DA5215AF01B}" type="presOf" srcId="{3F11BEFE-4074-6843-A948-5547FB37BA6B}" destId="{B0B2A032-C29F-F24B-9926-D7C93C4DC46C}" srcOrd="0" destOrd="0" presId="urn:microsoft.com/office/officeart/2005/8/layout/radial5"/>
    <dgm:cxn modelId="{72AD4766-231C-4A4B-A5B8-9AF211FF618F}" type="presOf" srcId="{3E4A4208-7877-FA4F-94BF-9087ECFF3318}" destId="{CBAE8B45-BDE7-DF48-B9B8-0EAF63CB644D}" srcOrd="0" destOrd="0" presId="urn:microsoft.com/office/officeart/2005/8/layout/radial5"/>
    <dgm:cxn modelId="{556C4C46-C8C6-1144-B4AC-DEFEB2FFAF57}" type="presOf" srcId="{6D3FF704-4C21-FB44-AD0C-BAFC5D03FAD1}" destId="{7D083D09-1751-394A-9620-28BB5B09A147}" srcOrd="0" destOrd="0" presId="urn:microsoft.com/office/officeart/2005/8/layout/radial5"/>
    <dgm:cxn modelId="{77E5B768-FEFE-2544-AA9A-5DED0EFAC39D}" srcId="{DBBBE461-376E-EA48-B13F-C0545B6A736D}" destId="{6CA84E31-84F6-F348-81FC-509BF8216395}" srcOrd="3" destOrd="0" parTransId="{C06FD0A1-688A-0849-90FE-121FCA907771}" sibTransId="{F4CD03E4-B8B8-9A47-93E7-8B42938EF6D1}"/>
    <dgm:cxn modelId="{682AA86B-0D1F-9F4E-B9D2-3A902984766D}" type="presOf" srcId="{AA63151B-49B3-0B45-9E68-D93685FD70D9}" destId="{2902EDFF-667B-594D-97DA-2E502F67C94B}" srcOrd="0" destOrd="0" presId="urn:microsoft.com/office/officeart/2005/8/layout/radial5"/>
    <dgm:cxn modelId="{959E0B54-411C-254D-B1C3-F18A66461ADC}" type="presOf" srcId="{14AA7334-9FA2-1D4C-9E91-92B3E5C54840}" destId="{070D3777-9EA1-AB4B-8B64-1EDED789CEFD}" srcOrd="0" destOrd="0" presId="urn:microsoft.com/office/officeart/2005/8/layout/radial5"/>
    <dgm:cxn modelId="{A5EC227D-D1A8-C544-BBC7-DD079E869F14}" type="presOf" srcId="{C06FD0A1-688A-0849-90FE-121FCA907771}" destId="{A371206E-341F-624C-9579-D93CC58E2E61}" srcOrd="1" destOrd="0" presId="urn:microsoft.com/office/officeart/2005/8/layout/radial5"/>
    <dgm:cxn modelId="{D19B9289-2A37-544E-AEE9-BD0DD4BE5A5B}" type="presOf" srcId="{3F11BEFE-4074-6843-A948-5547FB37BA6B}" destId="{06B7CC54-518B-1140-9525-6E68E0C8F5F9}" srcOrd="1" destOrd="0" presId="urn:microsoft.com/office/officeart/2005/8/layout/radial5"/>
    <dgm:cxn modelId="{B04C229D-6366-7742-9CAD-72FFC02127AD}" type="presOf" srcId="{DBBBE461-376E-EA48-B13F-C0545B6A736D}" destId="{FE350AF1-344D-B747-87C6-7C3DC436B5B7}" srcOrd="0" destOrd="0" presId="urn:microsoft.com/office/officeart/2005/8/layout/radial5"/>
    <dgm:cxn modelId="{262871A3-D564-864F-98EA-B2009616C3A6}" type="presOf" srcId="{A56F861E-C7DA-4A46-86E9-36D357494D0B}" destId="{72309126-50B4-5640-B742-29338FEF3FE6}" srcOrd="0" destOrd="0" presId="urn:microsoft.com/office/officeart/2005/8/layout/radial5"/>
    <dgm:cxn modelId="{61B9AAA3-A56C-1C4F-B29E-3C3BE62A53FA}" type="presOf" srcId="{3FE4795F-5270-9D48-81CC-1FD2AD293AE7}" destId="{70079D84-64C9-5946-9D6E-0F2B2C5586FA}" srcOrd="0" destOrd="0" presId="urn:microsoft.com/office/officeart/2005/8/layout/radial5"/>
    <dgm:cxn modelId="{CAE7B2AD-55AB-8D49-9EF3-518E62E16397}" type="presOf" srcId="{6CA84E31-84F6-F348-81FC-509BF8216395}" destId="{A76D8269-E109-E148-BBDD-790BA83D6161}" srcOrd="0" destOrd="0" presId="urn:microsoft.com/office/officeart/2005/8/layout/radial5"/>
    <dgm:cxn modelId="{CCC638B3-BC5F-4E45-92CC-79B512560600}" type="presOf" srcId="{C06FD0A1-688A-0849-90FE-121FCA907771}" destId="{4150D372-7234-244B-9624-4C92EB6B77C1}" srcOrd="0" destOrd="0" presId="urn:microsoft.com/office/officeart/2005/8/layout/radial5"/>
    <dgm:cxn modelId="{CE6BBBBE-32B0-E548-AA32-1A363F9068C2}" srcId="{DBBBE461-376E-EA48-B13F-C0545B6A736D}" destId="{B7F66B2F-22F9-324A-9586-AC2825F5E731}" srcOrd="0" destOrd="0" parTransId="{3FE4795F-5270-9D48-81CC-1FD2AD293AE7}" sibTransId="{7A05DD06-0733-7C4A-A93D-8C35B8C0DA93}"/>
    <dgm:cxn modelId="{9A28FDC6-D7FC-8F44-860F-FF7DE8060826}" type="presOf" srcId="{3E4A4208-7877-FA4F-94BF-9087ECFF3318}" destId="{59DAA00B-B3CC-4F4A-B4A6-9CA4DF3C8D49}" srcOrd="1" destOrd="0" presId="urn:microsoft.com/office/officeart/2005/8/layout/radial5"/>
    <dgm:cxn modelId="{E55635CD-E114-D142-95F1-4E24711B8D34}" srcId="{DBBBE461-376E-EA48-B13F-C0545B6A736D}" destId="{A56F861E-C7DA-4A46-86E9-36D357494D0B}" srcOrd="1" destOrd="0" parTransId="{3F11BEFE-4074-6843-A948-5547FB37BA6B}" sibTransId="{B83A21E1-C477-F54F-82D9-A2B242CF895D}"/>
    <dgm:cxn modelId="{BCD5EBE1-A036-B94B-88A7-36A5FF48389D}" srcId="{DBBBE461-376E-EA48-B13F-C0545B6A736D}" destId="{6D3FF704-4C21-FB44-AD0C-BAFC5D03FAD1}" srcOrd="2" destOrd="0" parTransId="{14AA7334-9FA2-1D4C-9E91-92B3E5C54840}" sibTransId="{06E61D23-72A3-0740-9EF0-7CABFE9E5613}"/>
    <dgm:cxn modelId="{5CF313EB-7E24-994F-A0FD-57E433FFFCAA}" type="presOf" srcId="{14AA7334-9FA2-1D4C-9E91-92B3E5C54840}" destId="{6BACE108-B57F-B146-AA80-10876EF7F686}" srcOrd="1" destOrd="0" presId="urn:microsoft.com/office/officeart/2005/8/layout/radial5"/>
    <dgm:cxn modelId="{659D8DEB-5356-3345-B9E1-B6108AEA9303}" srcId="{DF353B76-F4BC-F84D-BBD2-3E72ED199203}" destId="{DBBBE461-376E-EA48-B13F-C0545B6A736D}" srcOrd="0" destOrd="0" parTransId="{74BAEB38-4E7E-9841-ADE4-2FAEE219C01B}" sibTransId="{78B1CC05-33A8-F64D-9CCE-51EEAA299F27}"/>
    <dgm:cxn modelId="{C17A76F2-679A-DC45-89F2-4B6B567D6CAD}" type="presOf" srcId="{DF353B76-F4BC-F84D-BBD2-3E72ED199203}" destId="{D29DD2EE-545A-B045-B3A5-5105989C6AC3}" srcOrd="0" destOrd="0" presId="urn:microsoft.com/office/officeart/2005/8/layout/radial5"/>
    <dgm:cxn modelId="{B206CFF4-CB58-C846-9915-C0C5BBD5FFC3}" srcId="{DBBBE461-376E-EA48-B13F-C0545B6A736D}" destId="{AA63151B-49B3-0B45-9E68-D93685FD70D9}" srcOrd="4" destOrd="0" parTransId="{3E4A4208-7877-FA4F-94BF-9087ECFF3318}" sibTransId="{2E9AD503-8304-9F48-904F-EAEE0AF42FD8}"/>
    <dgm:cxn modelId="{8107DDF0-9A6B-6C47-B249-96E82D4FB1AB}" type="presParOf" srcId="{D29DD2EE-545A-B045-B3A5-5105989C6AC3}" destId="{FE350AF1-344D-B747-87C6-7C3DC436B5B7}" srcOrd="0" destOrd="0" presId="urn:microsoft.com/office/officeart/2005/8/layout/radial5"/>
    <dgm:cxn modelId="{AAEA719E-E39B-9D47-ACB7-7E9562FD4B06}" type="presParOf" srcId="{D29DD2EE-545A-B045-B3A5-5105989C6AC3}" destId="{70079D84-64C9-5946-9D6E-0F2B2C5586FA}" srcOrd="1" destOrd="0" presId="urn:microsoft.com/office/officeart/2005/8/layout/radial5"/>
    <dgm:cxn modelId="{6FD40BE1-74B6-DF43-857B-B48FBFFFD9A8}" type="presParOf" srcId="{70079D84-64C9-5946-9D6E-0F2B2C5586FA}" destId="{45E096C1-92E8-1B49-B31D-5BFA2F7EDCDD}" srcOrd="0" destOrd="0" presId="urn:microsoft.com/office/officeart/2005/8/layout/radial5"/>
    <dgm:cxn modelId="{9746D9CA-7B69-0F46-B25B-B0AC2D14F7D4}" type="presParOf" srcId="{D29DD2EE-545A-B045-B3A5-5105989C6AC3}" destId="{7A8404C8-788E-014F-BCB3-0FDFC692F473}" srcOrd="2" destOrd="0" presId="urn:microsoft.com/office/officeart/2005/8/layout/radial5"/>
    <dgm:cxn modelId="{8597522B-943B-5C40-906E-FE8625EA5035}" type="presParOf" srcId="{D29DD2EE-545A-B045-B3A5-5105989C6AC3}" destId="{B0B2A032-C29F-F24B-9926-D7C93C4DC46C}" srcOrd="3" destOrd="0" presId="urn:microsoft.com/office/officeart/2005/8/layout/radial5"/>
    <dgm:cxn modelId="{5D4EFB56-202A-9847-A3CF-8DE442D6C19A}" type="presParOf" srcId="{B0B2A032-C29F-F24B-9926-D7C93C4DC46C}" destId="{06B7CC54-518B-1140-9525-6E68E0C8F5F9}" srcOrd="0" destOrd="0" presId="urn:microsoft.com/office/officeart/2005/8/layout/radial5"/>
    <dgm:cxn modelId="{FBA6602F-FAAF-B545-BCB4-D0E390CE1F6E}" type="presParOf" srcId="{D29DD2EE-545A-B045-B3A5-5105989C6AC3}" destId="{72309126-50B4-5640-B742-29338FEF3FE6}" srcOrd="4" destOrd="0" presId="urn:microsoft.com/office/officeart/2005/8/layout/radial5"/>
    <dgm:cxn modelId="{CDB78427-ECCB-5C40-A9BE-89AE9B68A139}" type="presParOf" srcId="{D29DD2EE-545A-B045-B3A5-5105989C6AC3}" destId="{070D3777-9EA1-AB4B-8B64-1EDED789CEFD}" srcOrd="5" destOrd="0" presId="urn:microsoft.com/office/officeart/2005/8/layout/radial5"/>
    <dgm:cxn modelId="{A9FED12D-930E-1048-825B-A1055C62ECE0}" type="presParOf" srcId="{070D3777-9EA1-AB4B-8B64-1EDED789CEFD}" destId="{6BACE108-B57F-B146-AA80-10876EF7F686}" srcOrd="0" destOrd="0" presId="urn:microsoft.com/office/officeart/2005/8/layout/radial5"/>
    <dgm:cxn modelId="{577CFA69-DEA9-8A4D-B6FB-4CEAA4BAA4E7}" type="presParOf" srcId="{D29DD2EE-545A-B045-B3A5-5105989C6AC3}" destId="{7D083D09-1751-394A-9620-28BB5B09A147}" srcOrd="6" destOrd="0" presId="urn:microsoft.com/office/officeart/2005/8/layout/radial5"/>
    <dgm:cxn modelId="{5533308C-B51B-AC41-BC36-64C8C93E9276}" type="presParOf" srcId="{D29DD2EE-545A-B045-B3A5-5105989C6AC3}" destId="{4150D372-7234-244B-9624-4C92EB6B77C1}" srcOrd="7" destOrd="0" presId="urn:microsoft.com/office/officeart/2005/8/layout/radial5"/>
    <dgm:cxn modelId="{2DDE2064-A7B1-0A42-B3E2-4CAE777BA11E}" type="presParOf" srcId="{4150D372-7234-244B-9624-4C92EB6B77C1}" destId="{A371206E-341F-624C-9579-D93CC58E2E61}" srcOrd="0" destOrd="0" presId="urn:microsoft.com/office/officeart/2005/8/layout/radial5"/>
    <dgm:cxn modelId="{8CBAD968-9F40-1541-AF9A-B8B5974A3CF8}" type="presParOf" srcId="{D29DD2EE-545A-B045-B3A5-5105989C6AC3}" destId="{A76D8269-E109-E148-BBDD-790BA83D6161}" srcOrd="8" destOrd="0" presId="urn:microsoft.com/office/officeart/2005/8/layout/radial5"/>
    <dgm:cxn modelId="{005104BD-98DA-1E4E-A30D-1032F6BFC35C}" type="presParOf" srcId="{D29DD2EE-545A-B045-B3A5-5105989C6AC3}" destId="{CBAE8B45-BDE7-DF48-B9B8-0EAF63CB644D}" srcOrd="9" destOrd="0" presId="urn:microsoft.com/office/officeart/2005/8/layout/radial5"/>
    <dgm:cxn modelId="{5A51C0C3-7431-4B46-AC46-21EA3486E704}" type="presParOf" srcId="{CBAE8B45-BDE7-DF48-B9B8-0EAF63CB644D}" destId="{59DAA00B-B3CC-4F4A-B4A6-9CA4DF3C8D49}" srcOrd="0" destOrd="0" presId="urn:microsoft.com/office/officeart/2005/8/layout/radial5"/>
    <dgm:cxn modelId="{34AB8E3F-B6E2-0442-A959-710F1166EAF1}" type="presParOf" srcId="{D29DD2EE-545A-B045-B3A5-5105989C6AC3}" destId="{2902EDFF-667B-594D-97DA-2E502F67C94B}"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211439-053A-7E4F-95BC-6F5BF77D664B}" type="doc">
      <dgm:prSet loTypeId="urn:microsoft.com/office/officeart/2009/3/layout/StepUpProcess" loCatId="" qsTypeId="urn:microsoft.com/office/officeart/2005/8/quickstyle/3d2" qsCatId="3D" csTypeId="urn:microsoft.com/office/officeart/2005/8/colors/colorful4" csCatId="colorful" phldr="1"/>
      <dgm:spPr/>
      <dgm:t>
        <a:bodyPr/>
        <a:lstStyle/>
        <a:p>
          <a:endParaRPr lang="fr-FR"/>
        </a:p>
      </dgm:t>
    </dgm:pt>
    <dgm:pt modelId="{EA31B698-ADC1-8F47-9E9F-E3B2CE5EC421}">
      <dgm:prSet phldrT="[Texte]" custT="1"/>
      <dgm:spPr/>
      <dgm:t>
        <a:bodyPr/>
        <a:lstStyle/>
        <a:p>
          <a:pPr algn="ctr"/>
          <a:r>
            <a:rPr lang="fr-FR" sz="1600" b="1" dirty="0">
              <a:latin typeface="Corbel" panose="020B0503020204020204" pitchFamily="34" charset="0"/>
            </a:rPr>
            <a:t>Notre MISSION</a:t>
          </a:r>
        </a:p>
        <a:p>
          <a:pPr algn="ctr"/>
          <a:r>
            <a:rPr lang="fr-FR" sz="1600" b="1" dirty="0">
              <a:latin typeface="Corbel" panose="020B0503020204020204" pitchFamily="34" charset="0"/>
            </a:rPr>
            <a:t>« Quelle est notre raison d’être ? »</a:t>
          </a:r>
        </a:p>
        <a:p>
          <a:pPr algn="ctr"/>
          <a:r>
            <a:rPr lang="fr-FR" sz="1600" dirty="0">
              <a:latin typeface="Corbel" panose="020B0503020204020204" pitchFamily="34" charset="0"/>
            </a:rPr>
            <a:t>La mission met au défi chaque membre du groupe de clarifier la mission essentielle de l’Ecole. </a:t>
          </a:r>
        </a:p>
        <a:p>
          <a:pPr algn="ctr"/>
          <a:r>
            <a:rPr lang="fr-FR" sz="1600" i="1" dirty="0">
              <a:latin typeface="Corbel" panose="020B0503020204020204" pitchFamily="34" charset="0"/>
            </a:rPr>
            <a:t>(1 phrase qui trouve consensus)</a:t>
          </a:r>
          <a:endParaRPr lang="fr-FR" sz="1600" dirty="0"/>
        </a:p>
      </dgm:t>
    </dgm:pt>
    <dgm:pt modelId="{A645B9DF-C366-E447-A3A7-C5C0F6425450}" type="parTrans" cxnId="{A977E02F-A95F-1D4F-A545-E02E9713560E}">
      <dgm:prSet/>
      <dgm:spPr/>
      <dgm:t>
        <a:bodyPr/>
        <a:lstStyle/>
        <a:p>
          <a:endParaRPr lang="fr-FR">
            <a:solidFill>
              <a:schemeClr val="tx1"/>
            </a:solidFill>
          </a:endParaRPr>
        </a:p>
      </dgm:t>
    </dgm:pt>
    <dgm:pt modelId="{3B4AFD5C-EF94-3C48-8C1C-C74E6491890C}" type="sibTrans" cxnId="{A977E02F-A95F-1D4F-A545-E02E9713560E}">
      <dgm:prSet/>
      <dgm:spPr/>
      <dgm:t>
        <a:bodyPr/>
        <a:lstStyle/>
        <a:p>
          <a:endParaRPr lang="fr-FR">
            <a:solidFill>
              <a:schemeClr val="tx1"/>
            </a:solidFill>
          </a:endParaRPr>
        </a:p>
      </dgm:t>
    </dgm:pt>
    <dgm:pt modelId="{93594015-B36E-194A-9EC2-2F3D43EB5327}">
      <dgm:prSet phldrT="[Texte]" custT="1"/>
      <dgm:spPr/>
      <dgm:t>
        <a:bodyPr/>
        <a:lstStyle/>
        <a:p>
          <a:r>
            <a:rPr lang="fr-FR" sz="1600" b="1">
              <a:latin typeface="Corbel" panose="020B0503020204020204" pitchFamily="34" charset="0"/>
            </a:rPr>
            <a:t>Notre VISION</a:t>
          </a:r>
        </a:p>
        <a:p>
          <a:r>
            <a:rPr lang="fr-FR" sz="1600" b="1">
              <a:latin typeface="Corbel" panose="020B0503020204020204" pitchFamily="34" charset="0"/>
            </a:rPr>
            <a:t>« Quel est mon souhait pour cette Ecole  ? »</a:t>
          </a:r>
        </a:p>
        <a:p>
          <a:r>
            <a:rPr lang="fr-FR" sz="1600">
              <a:latin typeface="Corbel" panose="020B0503020204020204" pitchFamily="34" charset="0"/>
            </a:rPr>
            <a:t> Le groupe est invité à évoquer un avenir réaliste, crédible et désirable. Les membres seront alors si motivés qu’ils collaboreront pour y arriver. </a:t>
          </a:r>
        </a:p>
        <a:p>
          <a:r>
            <a:rPr lang="fr-FR" sz="1600" i="1">
              <a:latin typeface="Corbel" panose="020B0503020204020204" pitchFamily="34" charset="0"/>
            </a:rPr>
            <a:t>(3 adjectifs)</a:t>
          </a:r>
          <a:endParaRPr lang="fr-FR" sz="1600" dirty="0"/>
        </a:p>
      </dgm:t>
    </dgm:pt>
    <dgm:pt modelId="{3F13E075-DDA5-BD42-8A3A-2D137BFA0BDC}" type="parTrans" cxnId="{2C1338EB-742E-C343-BB61-58618429F66B}">
      <dgm:prSet/>
      <dgm:spPr/>
      <dgm:t>
        <a:bodyPr/>
        <a:lstStyle/>
        <a:p>
          <a:endParaRPr lang="fr-FR">
            <a:solidFill>
              <a:schemeClr val="tx1"/>
            </a:solidFill>
          </a:endParaRPr>
        </a:p>
      </dgm:t>
    </dgm:pt>
    <dgm:pt modelId="{D424C788-67CF-3A40-8A60-15143A61829A}" type="sibTrans" cxnId="{2C1338EB-742E-C343-BB61-58618429F66B}">
      <dgm:prSet/>
      <dgm:spPr/>
      <dgm:t>
        <a:bodyPr/>
        <a:lstStyle/>
        <a:p>
          <a:endParaRPr lang="fr-FR">
            <a:solidFill>
              <a:schemeClr val="tx1"/>
            </a:solidFill>
          </a:endParaRPr>
        </a:p>
      </dgm:t>
    </dgm:pt>
    <dgm:pt modelId="{F34EA90B-2989-9941-8BD0-D4C3FD15E112}">
      <dgm:prSet phldrT="[Texte]" custT="1"/>
      <dgm:spPr/>
      <dgm:t>
        <a:bodyPr/>
        <a:lstStyle/>
        <a:p>
          <a:pPr algn="l"/>
          <a:r>
            <a:rPr lang="fr-FR" sz="1600" b="1">
              <a:latin typeface="Corbel" panose="020B0503020204020204" pitchFamily="34" charset="0"/>
            </a:rPr>
            <a:t>Nos VALEURS</a:t>
          </a:r>
        </a:p>
        <a:p>
          <a:pPr algn="l"/>
          <a:r>
            <a:rPr lang="fr-FR" sz="1600" b="1">
              <a:latin typeface="Corbel" panose="020B0503020204020204" pitchFamily="34" charset="0"/>
            </a:rPr>
            <a:t>« Comment devons-nous agir pour faire de l’Ecole ce que nous souhaitons qu’elle devienne ? »</a:t>
          </a:r>
        </a:p>
        <a:p>
          <a:pPr algn="l"/>
          <a:r>
            <a:rPr lang="fr-FR" sz="1600"/>
            <a:t>Nécessité de décrire les attitudes -  les comportements -  les engagements collectifs mis en œuvre pour faire évoluer l’école vers sa vision.</a:t>
          </a:r>
        </a:p>
        <a:p>
          <a:pPr algn="l"/>
          <a:r>
            <a:rPr lang="fr-FR" sz="1600" i="1"/>
            <a:t>(3 noms communs)</a:t>
          </a:r>
          <a:endParaRPr lang="fr-FR" sz="1400" dirty="0"/>
        </a:p>
      </dgm:t>
    </dgm:pt>
    <dgm:pt modelId="{52FFF867-CD61-754C-BA62-253467224E99}" type="parTrans" cxnId="{FA5663B2-604B-FA4C-90D6-C47AC29DDE1D}">
      <dgm:prSet/>
      <dgm:spPr/>
      <dgm:t>
        <a:bodyPr/>
        <a:lstStyle/>
        <a:p>
          <a:endParaRPr lang="fr-FR">
            <a:solidFill>
              <a:schemeClr val="tx1"/>
            </a:solidFill>
          </a:endParaRPr>
        </a:p>
      </dgm:t>
    </dgm:pt>
    <dgm:pt modelId="{DD323FA1-E129-6C4C-B97C-4F8E253134C7}" type="sibTrans" cxnId="{FA5663B2-604B-FA4C-90D6-C47AC29DDE1D}">
      <dgm:prSet/>
      <dgm:spPr/>
      <dgm:t>
        <a:bodyPr/>
        <a:lstStyle/>
        <a:p>
          <a:endParaRPr lang="fr-FR">
            <a:solidFill>
              <a:schemeClr val="tx1"/>
            </a:solidFill>
          </a:endParaRPr>
        </a:p>
      </dgm:t>
    </dgm:pt>
    <dgm:pt modelId="{16323642-D443-FA4A-8B80-104117F4755E}">
      <dgm:prSet phldrT="[Texte]" custT="1"/>
      <dgm:spPr/>
      <dgm:t>
        <a:bodyPr/>
        <a:lstStyle/>
        <a:p>
          <a:r>
            <a:rPr lang="fr-FR" sz="1600" b="1" dirty="0">
              <a:latin typeface="Corbel" panose="020B0503020204020204" pitchFamily="34" charset="0"/>
            </a:rPr>
            <a:t>Nos OBJECTIFS</a:t>
          </a:r>
        </a:p>
        <a:p>
          <a:r>
            <a:rPr lang="fr-FR" sz="1600" b="1" dirty="0">
              <a:latin typeface="Corbel" panose="020B0503020204020204" pitchFamily="34" charset="0"/>
            </a:rPr>
            <a:t>« Quelles sont les mesures à prendre et quand les prendrons-nous ? »</a:t>
          </a:r>
        </a:p>
        <a:p>
          <a:r>
            <a:rPr lang="fr-FR" sz="1600" dirty="0">
              <a:latin typeface="Corbel" panose="020B0503020204020204" pitchFamily="34" charset="0"/>
            </a:rPr>
            <a:t>Les objectifs mettent au défi le personnel de l’Ecole de transformer les bonnes intentions formulées dans l’énoncé de la vision en cibles à atteindre. </a:t>
          </a:r>
        </a:p>
        <a:p>
          <a:r>
            <a:rPr lang="fr-FR" sz="1600" i="1" dirty="0">
              <a:latin typeface="Corbel" panose="020B0503020204020204" pitchFamily="34" charset="0"/>
            </a:rPr>
            <a:t>(Objectifs SMART)</a:t>
          </a:r>
          <a:endParaRPr lang="fr-FR" sz="1600" dirty="0"/>
        </a:p>
      </dgm:t>
    </dgm:pt>
    <dgm:pt modelId="{50813E56-2F03-4843-8FBA-CA847624D162}" type="parTrans" cxnId="{6E082439-9D2A-F241-A47B-011C9F37DDD4}">
      <dgm:prSet/>
      <dgm:spPr/>
      <dgm:t>
        <a:bodyPr/>
        <a:lstStyle/>
        <a:p>
          <a:endParaRPr lang="fr-FR">
            <a:solidFill>
              <a:schemeClr val="tx1"/>
            </a:solidFill>
          </a:endParaRPr>
        </a:p>
      </dgm:t>
    </dgm:pt>
    <dgm:pt modelId="{B40D5DB4-0CEC-1C4C-B5BE-39A521F3AB74}" type="sibTrans" cxnId="{6E082439-9D2A-F241-A47B-011C9F37DDD4}">
      <dgm:prSet/>
      <dgm:spPr/>
      <dgm:t>
        <a:bodyPr/>
        <a:lstStyle/>
        <a:p>
          <a:endParaRPr lang="fr-FR">
            <a:solidFill>
              <a:schemeClr val="tx1"/>
            </a:solidFill>
          </a:endParaRPr>
        </a:p>
      </dgm:t>
    </dgm:pt>
    <dgm:pt modelId="{68EBFDC0-DDFE-5C4D-B2D5-0F3C42098ED9}" type="pres">
      <dgm:prSet presAssocID="{DF211439-053A-7E4F-95BC-6F5BF77D664B}" presName="rootnode" presStyleCnt="0">
        <dgm:presLayoutVars>
          <dgm:chMax/>
          <dgm:chPref/>
          <dgm:dir/>
          <dgm:animLvl val="lvl"/>
        </dgm:presLayoutVars>
      </dgm:prSet>
      <dgm:spPr/>
    </dgm:pt>
    <dgm:pt modelId="{88A3146F-4318-704A-B037-7439E55E8501}" type="pres">
      <dgm:prSet presAssocID="{EA31B698-ADC1-8F47-9E9F-E3B2CE5EC421}" presName="composite" presStyleCnt="0"/>
      <dgm:spPr/>
    </dgm:pt>
    <dgm:pt modelId="{C476C9EE-2BEB-204B-BACD-BF8D51CEEEA6}" type="pres">
      <dgm:prSet presAssocID="{EA31B698-ADC1-8F47-9E9F-E3B2CE5EC421}" presName="LShape" presStyleLbl="alignNode1" presStyleIdx="0" presStyleCnt="7"/>
      <dgm:spPr/>
    </dgm:pt>
    <dgm:pt modelId="{8A962C49-3702-DD45-B4FA-91D5C27F38E1}" type="pres">
      <dgm:prSet presAssocID="{EA31B698-ADC1-8F47-9E9F-E3B2CE5EC421}" presName="ParentText" presStyleLbl="revTx" presStyleIdx="0" presStyleCnt="4">
        <dgm:presLayoutVars>
          <dgm:chMax val="0"/>
          <dgm:chPref val="0"/>
          <dgm:bulletEnabled val="1"/>
        </dgm:presLayoutVars>
      </dgm:prSet>
      <dgm:spPr/>
    </dgm:pt>
    <dgm:pt modelId="{F29F715A-4446-E749-8CF1-ADFC9FE69E78}" type="pres">
      <dgm:prSet presAssocID="{EA31B698-ADC1-8F47-9E9F-E3B2CE5EC421}" presName="Triangle" presStyleLbl="alignNode1" presStyleIdx="1" presStyleCnt="7"/>
      <dgm:spPr/>
    </dgm:pt>
    <dgm:pt modelId="{14C895FD-A37E-AE43-9729-EC97405C6758}" type="pres">
      <dgm:prSet presAssocID="{3B4AFD5C-EF94-3C48-8C1C-C74E6491890C}" presName="sibTrans" presStyleCnt="0"/>
      <dgm:spPr/>
    </dgm:pt>
    <dgm:pt modelId="{5A0606C7-FD89-E745-BAFB-F2B04CE6798B}" type="pres">
      <dgm:prSet presAssocID="{3B4AFD5C-EF94-3C48-8C1C-C74E6491890C}" presName="space" presStyleCnt="0"/>
      <dgm:spPr/>
    </dgm:pt>
    <dgm:pt modelId="{B7197887-5D89-314B-95CE-C627D66CB1C2}" type="pres">
      <dgm:prSet presAssocID="{93594015-B36E-194A-9EC2-2F3D43EB5327}" presName="composite" presStyleCnt="0"/>
      <dgm:spPr/>
    </dgm:pt>
    <dgm:pt modelId="{17E33086-B0C9-F648-B908-AA30F4C87BC1}" type="pres">
      <dgm:prSet presAssocID="{93594015-B36E-194A-9EC2-2F3D43EB5327}" presName="LShape" presStyleLbl="alignNode1" presStyleIdx="2" presStyleCnt="7"/>
      <dgm:spPr/>
    </dgm:pt>
    <dgm:pt modelId="{79CEAD18-ACB3-144C-880E-B406E8C17E7E}" type="pres">
      <dgm:prSet presAssocID="{93594015-B36E-194A-9EC2-2F3D43EB5327}" presName="ParentText" presStyleLbl="revTx" presStyleIdx="1" presStyleCnt="4">
        <dgm:presLayoutVars>
          <dgm:chMax val="0"/>
          <dgm:chPref val="0"/>
          <dgm:bulletEnabled val="1"/>
        </dgm:presLayoutVars>
      </dgm:prSet>
      <dgm:spPr/>
    </dgm:pt>
    <dgm:pt modelId="{C3FA8F82-4849-244A-B95E-07B915084230}" type="pres">
      <dgm:prSet presAssocID="{93594015-B36E-194A-9EC2-2F3D43EB5327}" presName="Triangle" presStyleLbl="alignNode1" presStyleIdx="3" presStyleCnt="7"/>
      <dgm:spPr/>
    </dgm:pt>
    <dgm:pt modelId="{34127B50-5790-2F4D-A33E-4C2E3828F5B3}" type="pres">
      <dgm:prSet presAssocID="{D424C788-67CF-3A40-8A60-15143A61829A}" presName="sibTrans" presStyleCnt="0"/>
      <dgm:spPr/>
    </dgm:pt>
    <dgm:pt modelId="{C1F7293F-7F41-4346-905F-42A74D347BCA}" type="pres">
      <dgm:prSet presAssocID="{D424C788-67CF-3A40-8A60-15143A61829A}" presName="space" presStyleCnt="0"/>
      <dgm:spPr/>
    </dgm:pt>
    <dgm:pt modelId="{3E996AE5-D88F-B440-A3E2-00A50F771DBF}" type="pres">
      <dgm:prSet presAssocID="{F34EA90B-2989-9941-8BD0-D4C3FD15E112}" presName="composite" presStyleCnt="0"/>
      <dgm:spPr/>
    </dgm:pt>
    <dgm:pt modelId="{21A74D51-BC5B-E441-A4AF-9CA394B6A428}" type="pres">
      <dgm:prSet presAssocID="{F34EA90B-2989-9941-8BD0-D4C3FD15E112}" presName="LShape" presStyleLbl="alignNode1" presStyleIdx="4" presStyleCnt="7"/>
      <dgm:spPr/>
    </dgm:pt>
    <dgm:pt modelId="{BCFEFF2E-1849-D84C-838B-DE7E9C5C604F}" type="pres">
      <dgm:prSet presAssocID="{F34EA90B-2989-9941-8BD0-D4C3FD15E112}" presName="ParentText" presStyleLbl="revTx" presStyleIdx="2" presStyleCnt="4">
        <dgm:presLayoutVars>
          <dgm:chMax val="0"/>
          <dgm:chPref val="0"/>
          <dgm:bulletEnabled val="1"/>
        </dgm:presLayoutVars>
      </dgm:prSet>
      <dgm:spPr/>
    </dgm:pt>
    <dgm:pt modelId="{65189832-315E-894F-8E2F-31C6783F8AE9}" type="pres">
      <dgm:prSet presAssocID="{F34EA90B-2989-9941-8BD0-D4C3FD15E112}" presName="Triangle" presStyleLbl="alignNode1" presStyleIdx="5" presStyleCnt="7"/>
      <dgm:spPr/>
    </dgm:pt>
    <dgm:pt modelId="{DFEA8F4F-12D2-0746-9F67-A25B39676D80}" type="pres">
      <dgm:prSet presAssocID="{DD323FA1-E129-6C4C-B97C-4F8E253134C7}" presName="sibTrans" presStyleCnt="0"/>
      <dgm:spPr/>
    </dgm:pt>
    <dgm:pt modelId="{B01A275C-7AAC-4C4C-8682-2E3C80AB6311}" type="pres">
      <dgm:prSet presAssocID="{DD323FA1-E129-6C4C-B97C-4F8E253134C7}" presName="space" presStyleCnt="0"/>
      <dgm:spPr/>
    </dgm:pt>
    <dgm:pt modelId="{525EC071-9D61-9942-9C33-05073703E7E9}" type="pres">
      <dgm:prSet presAssocID="{16323642-D443-FA4A-8B80-104117F4755E}" presName="composite" presStyleCnt="0"/>
      <dgm:spPr/>
    </dgm:pt>
    <dgm:pt modelId="{A90BC466-E75A-4C4F-9302-EA7E813525ED}" type="pres">
      <dgm:prSet presAssocID="{16323642-D443-FA4A-8B80-104117F4755E}" presName="LShape" presStyleLbl="alignNode1" presStyleIdx="6" presStyleCnt="7"/>
      <dgm:spPr/>
    </dgm:pt>
    <dgm:pt modelId="{1D740EC8-E053-D247-A4E5-171AD44426BD}" type="pres">
      <dgm:prSet presAssocID="{16323642-D443-FA4A-8B80-104117F4755E}" presName="ParentText" presStyleLbl="revTx" presStyleIdx="3" presStyleCnt="4">
        <dgm:presLayoutVars>
          <dgm:chMax val="0"/>
          <dgm:chPref val="0"/>
          <dgm:bulletEnabled val="1"/>
        </dgm:presLayoutVars>
      </dgm:prSet>
      <dgm:spPr/>
    </dgm:pt>
  </dgm:ptLst>
  <dgm:cxnLst>
    <dgm:cxn modelId="{21A51F00-A893-A44F-8214-104893F0AFF8}" type="presOf" srcId="{93594015-B36E-194A-9EC2-2F3D43EB5327}" destId="{79CEAD18-ACB3-144C-880E-B406E8C17E7E}" srcOrd="0" destOrd="0" presId="urn:microsoft.com/office/officeart/2009/3/layout/StepUpProcess"/>
    <dgm:cxn modelId="{322FC411-5459-C849-9B4B-B65AB67E413D}" type="presOf" srcId="{EA31B698-ADC1-8F47-9E9F-E3B2CE5EC421}" destId="{8A962C49-3702-DD45-B4FA-91D5C27F38E1}" srcOrd="0" destOrd="0" presId="urn:microsoft.com/office/officeart/2009/3/layout/StepUpProcess"/>
    <dgm:cxn modelId="{D2485222-2E16-5F48-853D-DC4149711E29}" type="presOf" srcId="{16323642-D443-FA4A-8B80-104117F4755E}" destId="{1D740EC8-E053-D247-A4E5-171AD44426BD}" srcOrd="0" destOrd="0" presId="urn:microsoft.com/office/officeart/2009/3/layout/StepUpProcess"/>
    <dgm:cxn modelId="{CD10ED26-D0B7-A441-9D4B-69003C9BE263}" type="presOf" srcId="{F34EA90B-2989-9941-8BD0-D4C3FD15E112}" destId="{BCFEFF2E-1849-D84C-838B-DE7E9C5C604F}" srcOrd="0" destOrd="0" presId="urn:microsoft.com/office/officeart/2009/3/layout/StepUpProcess"/>
    <dgm:cxn modelId="{A977E02F-A95F-1D4F-A545-E02E9713560E}" srcId="{DF211439-053A-7E4F-95BC-6F5BF77D664B}" destId="{EA31B698-ADC1-8F47-9E9F-E3B2CE5EC421}" srcOrd="0" destOrd="0" parTransId="{A645B9DF-C366-E447-A3A7-C5C0F6425450}" sibTransId="{3B4AFD5C-EF94-3C48-8C1C-C74E6491890C}"/>
    <dgm:cxn modelId="{6E082439-9D2A-F241-A47B-011C9F37DDD4}" srcId="{DF211439-053A-7E4F-95BC-6F5BF77D664B}" destId="{16323642-D443-FA4A-8B80-104117F4755E}" srcOrd="3" destOrd="0" parTransId="{50813E56-2F03-4843-8FBA-CA847624D162}" sibTransId="{B40D5DB4-0CEC-1C4C-B5BE-39A521F3AB74}"/>
    <dgm:cxn modelId="{536B4D5F-0906-2141-AD39-79E6F9F218DE}" type="presOf" srcId="{DF211439-053A-7E4F-95BC-6F5BF77D664B}" destId="{68EBFDC0-DDFE-5C4D-B2D5-0F3C42098ED9}" srcOrd="0" destOrd="0" presId="urn:microsoft.com/office/officeart/2009/3/layout/StepUpProcess"/>
    <dgm:cxn modelId="{FA5663B2-604B-FA4C-90D6-C47AC29DDE1D}" srcId="{DF211439-053A-7E4F-95BC-6F5BF77D664B}" destId="{F34EA90B-2989-9941-8BD0-D4C3FD15E112}" srcOrd="2" destOrd="0" parTransId="{52FFF867-CD61-754C-BA62-253467224E99}" sibTransId="{DD323FA1-E129-6C4C-B97C-4F8E253134C7}"/>
    <dgm:cxn modelId="{2C1338EB-742E-C343-BB61-58618429F66B}" srcId="{DF211439-053A-7E4F-95BC-6F5BF77D664B}" destId="{93594015-B36E-194A-9EC2-2F3D43EB5327}" srcOrd="1" destOrd="0" parTransId="{3F13E075-DDA5-BD42-8A3A-2D137BFA0BDC}" sibTransId="{D424C788-67CF-3A40-8A60-15143A61829A}"/>
    <dgm:cxn modelId="{E25083BA-04D9-E142-B455-83EBC878BCF8}" type="presParOf" srcId="{68EBFDC0-DDFE-5C4D-B2D5-0F3C42098ED9}" destId="{88A3146F-4318-704A-B037-7439E55E8501}" srcOrd="0" destOrd="0" presId="urn:microsoft.com/office/officeart/2009/3/layout/StepUpProcess"/>
    <dgm:cxn modelId="{A091D5FD-8228-D546-BEBE-2AC465B31FC3}" type="presParOf" srcId="{88A3146F-4318-704A-B037-7439E55E8501}" destId="{C476C9EE-2BEB-204B-BACD-BF8D51CEEEA6}" srcOrd="0" destOrd="0" presId="urn:microsoft.com/office/officeart/2009/3/layout/StepUpProcess"/>
    <dgm:cxn modelId="{3857EDD9-DDF2-AD43-BD24-77A18878D1B7}" type="presParOf" srcId="{88A3146F-4318-704A-B037-7439E55E8501}" destId="{8A962C49-3702-DD45-B4FA-91D5C27F38E1}" srcOrd="1" destOrd="0" presId="urn:microsoft.com/office/officeart/2009/3/layout/StepUpProcess"/>
    <dgm:cxn modelId="{CB00C96C-6E0F-8245-BCCB-0770965939AE}" type="presParOf" srcId="{88A3146F-4318-704A-B037-7439E55E8501}" destId="{F29F715A-4446-E749-8CF1-ADFC9FE69E78}" srcOrd="2" destOrd="0" presId="urn:microsoft.com/office/officeart/2009/3/layout/StepUpProcess"/>
    <dgm:cxn modelId="{30FC24E6-CA64-CF4C-A463-157D684FA56D}" type="presParOf" srcId="{68EBFDC0-DDFE-5C4D-B2D5-0F3C42098ED9}" destId="{14C895FD-A37E-AE43-9729-EC97405C6758}" srcOrd="1" destOrd="0" presId="urn:microsoft.com/office/officeart/2009/3/layout/StepUpProcess"/>
    <dgm:cxn modelId="{0F1EBC7D-A31A-3E4C-A853-1EC8B2CBD436}" type="presParOf" srcId="{14C895FD-A37E-AE43-9729-EC97405C6758}" destId="{5A0606C7-FD89-E745-BAFB-F2B04CE6798B}" srcOrd="0" destOrd="0" presId="urn:microsoft.com/office/officeart/2009/3/layout/StepUpProcess"/>
    <dgm:cxn modelId="{CDC68FDD-5A91-1A42-AA5B-6C4BA7226DE3}" type="presParOf" srcId="{68EBFDC0-DDFE-5C4D-B2D5-0F3C42098ED9}" destId="{B7197887-5D89-314B-95CE-C627D66CB1C2}" srcOrd="2" destOrd="0" presId="urn:microsoft.com/office/officeart/2009/3/layout/StepUpProcess"/>
    <dgm:cxn modelId="{2C6AC953-EB99-9D42-B615-1B98DC09B272}" type="presParOf" srcId="{B7197887-5D89-314B-95CE-C627D66CB1C2}" destId="{17E33086-B0C9-F648-B908-AA30F4C87BC1}" srcOrd="0" destOrd="0" presId="urn:microsoft.com/office/officeart/2009/3/layout/StepUpProcess"/>
    <dgm:cxn modelId="{D66DC709-CE25-DF4E-8054-9EC0A63073B3}" type="presParOf" srcId="{B7197887-5D89-314B-95CE-C627D66CB1C2}" destId="{79CEAD18-ACB3-144C-880E-B406E8C17E7E}" srcOrd="1" destOrd="0" presId="urn:microsoft.com/office/officeart/2009/3/layout/StepUpProcess"/>
    <dgm:cxn modelId="{8C52E324-68A3-C948-AA98-F4ED9AE0AEA8}" type="presParOf" srcId="{B7197887-5D89-314B-95CE-C627D66CB1C2}" destId="{C3FA8F82-4849-244A-B95E-07B915084230}" srcOrd="2" destOrd="0" presId="urn:microsoft.com/office/officeart/2009/3/layout/StepUpProcess"/>
    <dgm:cxn modelId="{06D73023-B8F6-CB40-AFD9-D95CED1ABC92}" type="presParOf" srcId="{68EBFDC0-DDFE-5C4D-B2D5-0F3C42098ED9}" destId="{34127B50-5790-2F4D-A33E-4C2E3828F5B3}" srcOrd="3" destOrd="0" presId="urn:microsoft.com/office/officeart/2009/3/layout/StepUpProcess"/>
    <dgm:cxn modelId="{4205CF68-EBFC-FC46-B803-87A56EFF62B5}" type="presParOf" srcId="{34127B50-5790-2F4D-A33E-4C2E3828F5B3}" destId="{C1F7293F-7F41-4346-905F-42A74D347BCA}" srcOrd="0" destOrd="0" presId="urn:microsoft.com/office/officeart/2009/3/layout/StepUpProcess"/>
    <dgm:cxn modelId="{D5D1A288-D7FB-E94A-9EE9-113B11C97EF5}" type="presParOf" srcId="{68EBFDC0-DDFE-5C4D-B2D5-0F3C42098ED9}" destId="{3E996AE5-D88F-B440-A3E2-00A50F771DBF}" srcOrd="4" destOrd="0" presId="urn:microsoft.com/office/officeart/2009/3/layout/StepUpProcess"/>
    <dgm:cxn modelId="{BC13945B-CDC7-7A4B-8B8A-4D86AEA49EE9}" type="presParOf" srcId="{3E996AE5-D88F-B440-A3E2-00A50F771DBF}" destId="{21A74D51-BC5B-E441-A4AF-9CA394B6A428}" srcOrd="0" destOrd="0" presId="urn:microsoft.com/office/officeart/2009/3/layout/StepUpProcess"/>
    <dgm:cxn modelId="{6F5CEC8D-D5AF-4E4C-B5F8-609373F7801C}" type="presParOf" srcId="{3E996AE5-D88F-B440-A3E2-00A50F771DBF}" destId="{BCFEFF2E-1849-D84C-838B-DE7E9C5C604F}" srcOrd="1" destOrd="0" presId="urn:microsoft.com/office/officeart/2009/3/layout/StepUpProcess"/>
    <dgm:cxn modelId="{BF87657F-1418-A246-87E2-F1DE035006AE}" type="presParOf" srcId="{3E996AE5-D88F-B440-A3E2-00A50F771DBF}" destId="{65189832-315E-894F-8E2F-31C6783F8AE9}" srcOrd="2" destOrd="0" presId="urn:microsoft.com/office/officeart/2009/3/layout/StepUpProcess"/>
    <dgm:cxn modelId="{AB4C6ACC-6941-0C4F-BAB8-9D7715667996}" type="presParOf" srcId="{68EBFDC0-DDFE-5C4D-B2D5-0F3C42098ED9}" destId="{DFEA8F4F-12D2-0746-9F67-A25B39676D80}" srcOrd="5" destOrd="0" presId="urn:microsoft.com/office/officeart/2009/3/layout/StepUpProcess"/>
    <dgm:cxn modelId="{FBEB710E-8729-3441-A2E4-AF8C712E3A4C}" type="presParOf" srcId="{DFEA8F4F-12D2-0746-9F67-A25B39676D80}" destId="{B01A275C-7AAC-4C4C-8682-2E3C80AB6311}" srcOrd="0" destOrd="0" presId="urn:microsoft.com/office/officeart/2009/3/layout/StepUpProcess"/>
    <dgm:cxn modelId="{3AA8CCCF-E975-B04E-9715-CEBE152D02A0}" type="presParOf" srcId="{68EBFDC0-DDFE-5C4D-B2D5-0F3C42098ED9}" destId="{525EC071-9D61-9942-9C33-05073703E7E9}" srcOrd="6" destOrd="0" presId="urn:microsoft.com/office/officeart/2009/3/layout/StepUpProcess"/>
    <dgm:cxn modelId="{CEC509E5-AA80-7D43-9D5F-883A0AD02930}" type="presParOf" srcId="{525EC071-9D61-9942-9C33-05073703E7E9}" destId="{A90BC466-E75A-4C4F-9302-EA7E813525ED}" srcOrd="0" destOrd="0" presId="urn:microsoft.com/office/officeart/2009/3/layout/StepUpProcess"/>
    <dgm:cxn modelId="{0F4AD168-6BAE-6C4D-8046-054DC57626BB}" type="presParOf" srcId="{525EC071-9D61-9942-9C33-05073703E7E9}" destId="{1D740EC8-E053-D247-A4E5-171AD44426BD}"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D1F1DDE-6963-254B-BE69-49A48D6775DD}" type="doc">
      <dgm:prSet loTypeId="urn:microsoft.com/office/officeart/2005/8/layout/venn1" loCatId="relationship" qsTypeId="urn:microsoft.com/office/officeart/2005/8/quickstyle/3d3" qsCatId="3D" csTypeId="urn:microsoft.com/office/officeart/2005/8/colors/colorful4" csCatId="colorful" phldr="1"/>
      <dgm:spPr/>
    </dgm:pt>
    <dgm:pt modelId="{2F48C015-F78A-9D4D-A4CE-85CD753887E2}">
      <dgm:prSet phldrT="[Texte]"/>
      <dgm:spPr>
        <a:solidFill>
          <a:srgbClr val="FFFF00">
            <a:alpha val="22000"/>
          </a:srgbClr>
        </a:solidFill>
      </dgm:spPr>
      <dgm:t>
        <a:bodyPr/>
        <a:lstStyle/>
        <a:p>
          <a:r>
            <a:rPr lang="fr-FR" b="1" dirty="0"/>
            <a:t>Le directeur ou chef d’établissement = </a:t>
          </a:r>
        </a:p>
        <a:p>
          <a:r>
            <a:rPr lang="fr-FR" b="1" dirty="0"/>
            <a:t>le pilote</a:t>
          </a:r>
          <a:endParaRPr lang="fr-FR" dirty="0"/>
        </a:p>
      </dgm:t>
    </dgm:pt>
    <dgm:pt modelId="{BF3CA0F5-3130-5A4C-A3F0-76AE972EF871}" type="parTrans" cxnId="{2E90292C-ED7B-9C42-8F79-852A796D1950}">
      <dgm:prSet/>
      <dgm:spPr/>
      <dgm:t>
        <a:bodyPr/>
        <a:lstStyle/>
        <a:p>
          <a:endParaRPr lang="fr-FR"/>
        </a:p>
      </dgm:t>
    </dgm:pt>
    <dgm:pt modelId="{5DDA32D9-3FB7-684E-8320-0DB74961D0CF}" type="sibTrans" cxnId="{2E90292C-ED7B-9C42-8F79-852A796D1950}">
      <dgm:prSet/>
      <dgm:spPr/>
      <dgm:t>
        <a:bodyPr/>
        <a:lstStyle/>
        <a:p>
          <a:endParaRPr lang="fr-FR"/>
        </a:p>
      </dgm:t>
    </dgm:pt>
    <dgm:pt modelId="{860F13AF-9714-A744-B4CA-12F3998B30C0}">
      <dgm:prSet phldrT="[Texte]"/>
      <dgm:spPr/>
      <dgm:t>
        <a:bodyPr/>
        <a:lstStyle/>
        <a:p>
          <a:r>
            <a:rPr lang="fr-FR" b="1" dirty="0"/>
            <a:t>Les</a:t>
          </a:r>
        </a:p>
        <a:p>
          <a:r>
            <a:rPr lang="fr-FR" b="1" dirty="0"/>
            <a:t>enseignants</a:t>
          </a:r>
          <a:endParaRPr lang="fr-FR" dirty="0"/>
        </a:p>
      </dgm:t>
    </dgm:pt>
    <dgm:pt modelId="{D7D829D4-BA94-914E-B1F8-0C13A24E2CF0}" type="parTrans" cxnId="{C197E0CE-B8FA-A645-B0B6-E940C9A4B826}">
      <dgm:prSet/>
      <dgm:spPr/>
      <dgm:t>
        <a:bodyPr/>
        <a:lstStyle/>
        <a:p>
          <a:endParaRPr lang="fr-FR"/>
        </a:p>
      </dgm:t>
    </dgm:pt>
    <dgm:pt modelId="{7F6C5ED1-7C9E-B746-BCCE-A51C9B04DB94}" type="sibTrans" cxnId="{C197E0CE-B8FA-A645-B0B6-E940C9A4B826}">
      <dgm:prSet/>
      <dgm:spPr/>
      <dgm:t>
        <a:bodyPr/>
        <a:lstStyle/>
        <a:p>
          <a:endParaRPr lang="fr-FR"/>
        </a:p>
      </dgm:t>
    </dgm:pt>
    <dgm:pt modelId="{4AA57D7F-5DE3-5348-80F0-0D9F005DBB50}">
      <dgm:prSet phldrT="[Texte]"/>
      <dgm:spPr/>
      <dgm:t>
        <a:bodyPr/>
        <a:lstStyle/>
        <a:p>
          <a:r>
            <a:rPr lang="fr-FR" b="1"/>
            <a:t>Un spécialiste : IEN, CPC, CPD, RMC, enseignant hors équipe : </a:t>
          </a:r>
        </a:p>
        <a:p>
          <a:r>
            <a:rPr lang="fr-FR" b="1"/>
            <a:t>si horizontalité </a:t>
          </a:r>
          <a:endParaRPr lang="fr-FR" dirty="0"/>
        </a:p>
      </dgm:t>
    </dgm:pt>
    <dgm:pt modelId="{4192295A-B399-2749-B6A2-F827DCA79727}" type="parTrans" cxnId="{892A4B98-AFCF-3E41-B84F-C7C3EC8CBD1E}">
      <dgm:prSet/>
      <dgm:spPr/>
      <dgm:t>
        <a:bodyPr/>
        <a:lstStyle/>
        <a:p>
          <a:endParaRPr lang="fr-FR"/>
        </a:p>
      </dgm:t>
    </dgm:pt>
    <dgm:pt modelId="{4C8BA417-D578-D945-9318-270A6D2D4F1E}" type="sibTrans" cxnId="{892A4B98-AFCF-3E41-B84F-C7C3EC8CBD1E}">
      <dgm:prSet/>
      <dgm:spPr/>
      <dgm:t>
        <a:bodyPr/>
        <a:lstStyle/>
        <a:p>
          <a:endParaRPr lang="fr-FR"/>
        </a:p>
      </dgm:t>
    </dgm:pt>
    <dgm:pt modelId="{8DFBBEE0-6CC5-BE49-8FC1-9546F9433489}" type="pres">
      <dgm:prSet presAssocID="{BD1F1DDE-6963-254B-BE69-49A48D6775DD}" presName="compositeShape" presStyleCnt="0">
        <dgm:presLayoutVars>
          <dgm:chMax val="7"/>
          <dgm:dir/>
          <dgm:resizeHandles val="exact"/>
        </dgm:presLayoutVars>
      </dgm:prSet>
      <dgm:spPr/>
    </dgm:pt>
    <dgm:pt modelId="{0F38F991-9F37-8940-8099-43F815F04963}" type="pres">
      <dgm:prSet presAssocID="{2F48C015-F78A-9D4D-A4CE-85CD753887E2}" presName="circ1" presStyleLbl="vennNode1" presStyleIdx="0" presStyleCnt="3"/>
      <dgm:spPr/>
    </dgm:pt>
    <dgm:pt modelId="{F0C322E5-8653-2947-9B93-86DB99D050BD}" type="pres">
      <dgm:prSet presAssocID="{2F48C015-F78A-9D4D-A4CE-85CD753887E2}" presName="circ1Tx" presStyleLbl="revTx" presStyleIdx="0" presStyleCnt="0">
        <dgm:presLayoutVars>
          <dgm:chMax val="0"/>
          <dgm:chPref val="0"/>
          <dgm:bulletEnabled val="1"/>
        </dgm:presLayoutVars>
      </dgm:prSet>
      <dgm:spPr/>
    </dgm:pt>
    <dgm:pt modelId="{70CECA20-023E-E24F-9461-77A3CC6A1D8B}" type="pres">
      <dgm:prSet presAssocID="{860F13AF-9714-A744-B4CA-12F3998B30C0}" presName="circ2" presStyleLbl="vennNode1" presStyleIdx="1" presStyleCnt="3"/>
      <dgm:spPr/>
    </dgm:pt>
    <dgm:pt modelId="{EEEDFE5D-AA99-2B4C-B3CD-9445F6578095}" type="pres">
      <dgm:prSet presAssocID="{860F13AF-9714-A744-B4CA-12F3998B30C0}" presName="circ2Tx" presStyleLbl="revTx" presStyleIdx="0" presStyleCnt="0">
        <dgm:presLayoutVars>
          <dgm:chMax val="0"/>
          <dgm:chPref val="0"/>
          <dgm:bulletEnabled val="1"/>
        </dgm:presLayoutVars>
      </dgm:prSet>
      <dgm:spPr/>
    </dgm:pt>
    <dgm:pt modelId="{688FF230-08E5-C045-BA23-317600A066A9}" type="pres">
      <dgm:prSet presAssocID="{4AA57D7F-5DE3-5348-80F0-0D9F005DBB50}" presName="circ3" presStyleLbl="vennNode1" presStyleIdx="2" presStyleCnt="3"/>
      <dgm:spPr/>
    </dgm:pt>
    <dgm:pt modelId="{74633A02-B1C4-AE44-BE2B-5F089517D75C}" type="pres">
      <dgm:prSet presAssocID="{4AA57D7F-5DE3-5348-80F0-0D9F005DBB50}" presName="circ3Tx" presStyleLbl="revTx" presStyleIdx="0" presStyleCnt="0">
        <dgm:presLayoutVars>
          <dgm:chMax val="0"/>
          <dgm:chPref val="0"/>
          <dgm:bulletEnabled val="1"/>
        </dgm:presLayoutVars>
      </dgm:prSet>
      <dgm:spPr/>
    </dgm:pt>
  </dgm:ptLst>
  <dgm:cxnLst>
    <dgm:cxn modelId="{0571FB19-A6F0-0646-B538-90346C5E1A7C}" type="presOf" srcId="{4AA57D7F-5DE3-5348-80F0-0D9F005DBB50}" destId="{74633A02-B1C4-AE44-BE2B-5F089517D75C}" srcOrd="1" destOrd="0" presId="urn:microsoft.com/office/officeart/2005/8/layout/venn1"/>
    <dgm:cxn modelId="{2E90292C-ED7B-9C42-8F79-852A796D1950}" srcId="{BD1F1DDE-6963-254B-BE69-49A48D6775DD}" destId="{2F48C015-F78A-9D4D-A4CE-85CD753887E2}" srcOrd="0" destOrd="0" parTransId="{BF3CA0F5-3130-5A4C-A3F0-76AE972EF871}" sibTransId="{5DDA32D9-3FB7-684E-8320-0DB74961D0CF}"/>
    <dgm:cxn modelId="{5DC93C4F-13AC-214E-97B1-BB6FD0B09891}" type="presOf" srcId="{BD1F1DDE-6963-254B-BE69-49A48D6775DD}" destId="{8DFBBEE0-6CC5-BE49-8FC1-9546F9433489}" srcOrd="0" destOrd="0" presId="urn:microsoft.com/office/officeart/2005/8/layout/venn1"/>
    <dgm:cxn modelId="{F61AE495-9D98-1E44-8FB0-F272F1F4AE6B}" type="presOf" srcId="{2F48C015-F78A-9D4D-A4CE-85CD753887E2}" destId="{0F38F991-9F37-8940-8099-43F815F04963}" srcOrd="0" destOrd="0" presId="urn:microsoft.com/office/officeart/2005/8/layout/venn1"/>
    <dgm:cxn modelId="{892A4B98-AFCF-3E41-B84F-C7C3EC8CBD1E}" srcId="{BD1F1DDE-6963-254B-BE69-49A48D6775DD}" destId="{4AA57D7F-5DE3-5348-80F0-0D9F005DBB50}" srcOrd="2" destOrd="0" parTransId="{4192295A-B399-2749-B6A2-F827DCA79727}" sibTransId="{4C8BA417-D578-D945-9318-270A6D2D4F1E}"/>
    <dgm:cxn modelId="{7CC5089F-3A9C-2B42-86B8-3F9E0CF9934C}" type="presOf" srcId="{860F13AF-9714-A744-B4CA-12F3998B30C0}" destId="{EEEDFE5D-AA99-2B4C-B3CD-9445F6578095}" srcOrd="1" destOrd="0" presId="urn:microsoft.com/office/officeart/2005/8/layout/venn1"/>
    <dgm:cxn modelId="{E476D5A1-065A-4D47-A7DF-C067B029F7FA}" type="presOf" srcId="{4AA57D7F-5DE3-5348-80F0-0D9F005DBB50}" destId="{688FF230-08E5-C045-BA23-317600A066A9}" srcOrd="0" destOrd="0" presId="urn:microsoft.com/office/officeart/2005/8/layout/venn1"/>
    <dgm:cxn modelId="{F5F4C4CA-4E62-6D47-8F1A-A5BEFE026656}" type="presOf" srcId="{2F48C015-F78A-9D4D-A4CE-85CD753887E2}" destId="{F0C322E5-8653-2947-9B93-86DB99D050BD}" srcOrd="1" destOrd="0" presId="urn:microsoft.com/office/officeart/2005/8/layout/venn1"/>
    <dgm:cxn modelId="{C197E0CE-B8FA-A645-B0B6-E940C9A4B826}" srcId="{BD1F1DDE-6963-254B-BE69-49A48D6775DD}" destId="{860F13AF-9714-A744-B4CA-12F3998B30C0}" srcOrd="1" destOrd="0" parTransId="{D7D829D4-BA94-914E-B1F8-0C13A24E2CF0}" sibTransId="{7F6C5ED1-7C9E-B746-BCCE-A51C9B04DB94}"/>
    <dgm:cxn modelId="{A2A7D1FF-C378-3446-9091-B70C70CBDA05}" type="presOf" srcId="{860F13AF-9714-A744-B4CA-12F3998B30C0}" destId="{70CECA20-023E-E24F-9461-77A3CC6A1D8B}" srcOrd="0" destOrd="0" presId="urn:microsoft.com/office/officeart/2005/8/layout/venn1"/>
    <dgm:cxn modelId="{93332743-E4F4-CF43-8671-62D0CAF093C2}" type="presParOf" srcId="{8DFBBEE0-6CC5-BE49-8FC1-9546F9433489}" destId="{0F38F991-9F37-8940-8099-43F815F04963}" srcOrd="0" destOrd="0" presId="urn:microsoft.com/office/officeart/2005/8/layout/venn1"/>
    <dgm:cxn modelId="{48C7153C-A2F8-404D-BCA6-A0CFE849ABD4}" type="presParOf" srcId="{8DFBBEE0-6CC5-BE49-8FC1-9546F9433489}" destId="{F0C322E5-8653-2947-9B93-86DB99D050BD}" srcOrd="1" destOrd="0" presId="urn:microsoft.com/office/officeart/2005/8/layout/venn1"/>
    <dgm:cxn modelId="{6B7966EB-D6F6-CC44-8176-6D8393F91B94}" type="presParOf" srcId="{8DFBBEE0-6CC5-BE49-8FC1-9546F9433489}" destId="{70CECA20-023E-E24F-9461-77A3CC6A1D8B}" srcOrd="2" destOrd="0" presId="urn:microsoft.com/office/officeart/2005/8/layout/venn1"/>
    <dgm:cxn modelId="{46B8427F-7DDB-9F44-BF8A-D2625B1AA3DA}" type="presParOf" srcId="{8DFBBEE0-6CC5-BE49-8FC1-9546F9433489}" destId="{EEEDFE5D-AA99-2B4C-B3CD-9445F6578095}" srcOrd="3" destOrd="0" presId="urn:microsoft.com/office/officeart/2005/8/layout/venn1"/>
    <dgm:cxn modelId="{CAB867A2-98EB-0545-816F-0488D6EFEA82}" type="presParOf" srcId="{8DFBBEE0-6CC5-BE49-8FC1-9546F9433489}" destId="{688FF230-08E5-C045-BA23-317600A066A9}" srcOrd="4" destOrd="0" presId="urn:microsoft.com/office/officeart/2005/8/layout/venn1"/>
    <dgm:cxn modelId="{09AF45A7-2BDA-D04E-9E36-35B99EAE2C86}" type="presParOf" srcId="{8DFBBEE0-6CC5-BE49-8FC1-9546F9433489}" destId="{74633A02-B1C4-AE44-BE2B-5F089517D75C}"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DF353B76-F4BC-F84D-BBD2-3E72ED199203}" type="doc">
      <dgm:prSet loTypeId="urn:microsoft.com/office/officeart/2005/8/layout/radial5" loCatId="" qsTypeId="urn:microsoft.com/office/officeart/2005/8/quickstyle/3d3" qsCatId="3D" csTypeId="urn:microsoft.com/office/officeart/2005/8/colors/colorful4" csCatId="colorful" phldr="1"/>
      <dgm:spPr/>
      <dgm:t>
        <a:bodyPr/>
        <a:lstStyle/>
        <a:p>
          <a:endParaRPr lang="fr-FR"/>
        </a:p>
      </dgm:t>
    </dgm:pt>
    <dgm:pt modelId="{DBBBE461-376E-EA48-B13F-C0545B6A736D}">
      <dgm:prSet phldrT="[Texte]"/>
      <dgm:spPr/>
      <dgm:t>
        <a:bodyPr/>
        <a:lstStyle/>
        <a:p>
          <a:r>
            <a:rPr lang="fr-FR" b="1" dirty="0">
              <a:solidFill>
                <a:schemeClr val="tx1"/>
              </a:solidFill>
            </a:rPr>
            <a:t>Conditions gagnantes</a:t>
          </a:r>
        </a:p>
      </dgm:t>
    </dgm:pt>
    <dgm:pt modelId="{74BAEB38-4E7E-9841-ADE4-2FAEE219C01B}" type="parTrans" cxnId="{659D8DEB-5356-3345-B9E1-B6108AEA9303}">
      <dgm:prSet/>
      <dgm:spPr/>
      <dgm:t>
        <a:bodyPr/>
        <a:lstStyle/>
        <a:p>
          <a:endParaRPr lang="fr-FR" b="1">
            <a:solidFill>
              <a:schemeClr val="tx1"/>
            </a:solidFill>
          </a:endParaRPr>
        </a:p>
      </dgm:t>
    </dgm:pt>
    <dgm:pt modelId="{78B1CC05-33A8-F64D-9CCE-51EEAA299F27}" type="sibTrans" cxnId="{659D8DEB-5356-3345-B9E1-B6108AEA9303}">
      <dgm:prSet/>
      <dgm:spPr/>
      <dgm:t>
        <a:bodyPr/>
        <a:lstStyle/>
        <a:p>
          <a:endParaRPr lang="fr-FR" b="1">
            <a:solidFill>
              <a:schemeClr val="tx1"/>
            </a:solidFill>
          </a:endParaRPr>
        </a:p>
      </dgm:t>
    </dgm:pt>
    <dgm:pt modelId="{B7F66B2F-22F9-324A-9586-AC2825F5E731}">
      <dgm:prSet phldrT="[Texte]"/>
      <dgm:spPr/>
      <dgm:t>
        <a:bodyPr/>
        <a:lstStyle/>
        <a:p>
          <a:r>
            <a:rPr lang="fr-FR" b="1" dirty="0">
              <a:solidFill>
                <a:schemeClr val="tx1"/>
              </a:solidFill>
            </a:rPr>
            <a:t>Instaurer un climat de confiance</a:t>
          </a:r>
        </a:p>
      </dgm:t>
    </dgm:pt>
    <dgm:pt modelId="{3FE4795F-5270-9D48-81CC-1FD2AD293AE7}" type="parTrans" cxnId="{CE6BBBBE-32B0-E548-AA32-1A363F9068C2}">
      <dgm:prSet/>
      <dgm:spPr/>
      <dgm:t>
        <a:bodyPr/>
        <a:lstStyle/>
        <a:p>
          <a:endParaRPr lang="fr-FR" b="1">
            <a:solidFill>
              <a:schemeClr val="tx1"/>
            </a:solidFill>
          </a:endParaRPr>
        </a:p>
      </dgm:t>
    </dgm:pt>
    <dgm:pt modelId="{7A05DD06-0733-7C4A-A93D-8C35B8C0DA93}" type="sibTrans" cxnId="{CE6BBBBE-32B0-E548-AA32-1A363F9068C2}">
      <dgm:prSet/>
      <dgm:spPr/>
      <dgm:t>
        <a:bodyPr/>
        <a:lstStyle/>
        <a:p>
          <a:endParaRPr lang="fr-FR" b="1">
            <a:solidFill>
              <a:schemeClr val="tx1"/>
            </a:solidFill>
          </a:endParaRPr>
        </a:p>
      </dgm:t>
    </dgm:pt>
    <dgm:pt modelId="{A56F861E-C7DA-4A46-86E9-36D357494D0B}">
      <dgm:prSet phldrT="[Texte]"/>
      <dgm:spPr/>
      <dgm:t>
        <a:bodyPr/>
        <a:lstStyle/>
        <a:p>
          <a:r>
            <a:rPr lang="fr-FR" b="1" dirty="0">
              <a:solidFill>
                <a:schemeClr val="tx1"/>
              </a:solidFill>
            </a:rPr>
            <a:t>Créer le temps (mettre les conditions nécessaires)</a:t>
          </a:r>
        </a:p>
      </dgm:t>
    </dgm:pt>
    <dgm:pt modelId="{3F11BEFE-4074-6843-A948-5547FB37BA6B}" type="parTrans" cxnId="{E55635CD-E114-D142-95F1-4E24711B8D34}">
      <dgm:prSet/>
      <dgm:spPr/>
      <dgm:t>
        <a:bodyPr/>
        <a:lstStyle/>
        <a:p>
          <a:endParaRPr lang="fr-FR" b="1">
            <a:solidFill>
              <a:schemeClr val="tx1"/>
            </a:solidFill>
          </a:endParaRPr>
        </a:p>
      </dgm:t>
    </dgm:pt>
    <dgm:pt modelId="{B83A21E1-C477-F54F-82D9-A2B242CF895D}" type="sibTrans" cxnId="{E55635CD-E114-D142-95F1-4E24711B8D34}">
      <dgm:prSet/>
      <dgm:spPr/>
      <dgm:t>
        <a:bodyPr/>
        <a:lstStyle/>
        <a:p>
          <a:endParaRPr lang="fr-FR" b="1">
            <a:solidFill>
              <a:schemeClr val="tx1"/>
            </a:solidFill>
          </a:endParaRPr>
        </a:p>
      </dgm:t>
    </dgm:pt>
    <dgm:pt modelId="{6D3FF704-4C21-FB44-AD0C-BAFC5D03FAD1}">
      <dgm:prSet phldrT="[Texte]"/>
      <dgm:spPr/>
      <dgm:t>
        <a:bodyPr/>
        <a:lstStyle/>
        <a:p>
          <a:r>
            <a:rPr lang="fr-FR" b="1" dirty="0">
              <a:solidFill>
                <a:schemeClr val="tx1"/>
              </a:solidFill>
            </a:rPr>
            <a:t>Etayage professionnel</a:t>
          </a:r>
        </a:p>
      </dgm:t>
    </dgm:pt>
    <dgm:pt modelId="{14AA7334-9FA2-1D4C-9E91-92B3E5C54840}" type="parTrans" cxnId="{BCD5EBE1-A036-B94B-88A7-36A5FF48389D}">
      <dgm:prSet/>
      <dgm:spPr/>
      <dgm:t>
        <a:bodyPr/>
        <a:lstStyle/>
        <a:p>
          <a:endParaRPr lang="fr-FR" b="1">
            <a:solidFill>
              <a:schemeClr val="tx1"/>
            </a:solidFill>
          </a:endParaRPr>
        </a:p>
      </dgm:t>
    </dgm:pt>
    <dgm:pt modelId="{06E61D23-72A3-0740-9EF0-7CABFE9E5613}" type="sibTrans" cxnId="{BCD5EBE1-A036-B94B-88A7-36A5FF48389D}">
      <dgm:prSet/>
      <dgm:spPr/>
      <dgm:t>
        <a:bodyPr/>
        <a:lstStyle/>
        <a:p>
          <a:endParaRPr lang="fr-FR" b="1">
            <a:solidFill>
              <a:schemeClr val="tx1"/>
            </a:solidFill>
          </a:endParaRPr>
        </a:p>
      </dgm:t>
    </dgm:pt>
    <dgm:pt modelId="{6CA84E31-84F6-F348-81FC-509BF8216395}">
      <dgm:prSet phldrT="[Texte]"/>
      <dgm:spPr/>
      <dgm:t>
        <a:bodyPr/>
        <a:lstStyle/>
        <a:p>
          <a:r>
            <a:rPr lang="fr-FR" b="1" dirty="0">
              <a:solidFill>
                <a:schemeClr val="tx1"/>
              </a:solidFill>
            </a:rPr>
            <a:t>Y aller lentement (un pas à la fois)</a:t>
          </a:r>
        </a:p>
      </dgm:t>
    </dgm:pt>
    <dgm:pt modelId="{C06FD0A1-688A-0849-90FE-121FCA907771}" type="parTrans" cxnId="{77E5B768-FEFE-2544-AA9A-5DED0EFAC39D}">
      <dgm:prSet/>
      <dgm:spPr/>
      <dgm:t>
        <a:bodyPr/>
        <a:lstStyle/>
        <a:p>
          <a:endParaRPr lang="fr-FR" b="1">
            <a:solidFill>
              <a:schemeClr val="tx1"/>
            </a:solidFill>
          </a:endParaRPr>
        </a:p>
      </dgm:t>
    </dgm:pt>
    <dgm:pt modelId="{F4CD03E4-B8B8-9A47-93E7-8B42938EF6D1}" type="sibTrans" cxnId="{77E5B768-FEFE-2544-AA9A-5DED0EFAC39D}">
      <dgm:prSet/>
      <dgm:spPr/>
      <dgm:t>
        <a:bodyPr/>
        <a:lstStyle/>
        <a:p>
          <a:endParaRPr lang="fr-FR" b="1">
            <a:solidFill>
              <a:schemeClr val="tx1"/>
            </a:solidFill>
          </a:endParaRPr>
        </a:p>
      </dgm:t>
    </dgm:pt>
    <dgm:pt modelId="{AA63151B-49B3-0B45-9E68-D93685FD70D9}">
      <dgm:prSet/>
      <dgm:spPr/>
      <dgm:t>
        <a:bodyPr/>
        <a:lstStyle/>
        <a:p>
          <a:r>
            <a:rPr lang="fr-FR" b="1" dirty="0">
              <a:solidFill>
                <a:schemeClr val="tx1"/>
              </a:solidFill>
            </a:rPr>
            <a:t>Demeurer axé sur des données probantes</a:t>
          </a:r>
        </a:p>
      </dgm:t>
    </dgm:pt>
    <dgm:pt modelId="{2E9AD503-8304-9F48-904F-EAEE0AF42FD8}" type="sibTrans" cxnId="{B206CFF4-CB58-C846-9915-C0C5BBD5FFC3}">
      <dgm:prSet/>
      <dgm:spPr/>
      <dgm:t>
        <a:bodyPr/>
        <a:lstStyle/>
        <a:p>
          <a:endParaRPr lang="fr-FR" b="1">
            <a:solidFill>
              <a:schemeClr val="tx1"/>
            </a:solidFill>
          </a:endParaRPr>
        </a:p>
      </dgm:t>
    </dgm:pt>
    <dgm:pt modelId="{3E4A4208-7877-FA4F-94BF-9087ECFF3318}" type="parTrans" cxnId="{B206CFF4-CB58-C846-9915-C0C5BBD5FFC3}">
      <dgm:prSet/>
      <dgm:spPr/>
      <dgm:t>
        <a:bodyPr/>
        <a:lstStyle/>
        <a:p>
          <a:endParaRPr lang="fr-FR" b="1">
            <a:solidFill>
              <a:schemeClr val="tx1"/>
            </a:solidFill>
          </a:endParaRPr>
        </a:p>
      </dgm:t>
    </dgm:pt>
    <dgm:pt modelId="{D29DD2EE-545A-B045-B3A5-5105989C6AC3}" type="pres">
      <dgm:prSet presAssocID="{DF353B76-F4BC-F84D-BBD2-3E72ED199203}" presName="Name0" presStyleCnt="0">
        <dgm:presLayoutVars>
          <dgm:chMax val="1"/>
          <dgm:dir/>
          <dgm:animLvl val="ctr"/>
          <dgm:resizeHandles val="exact"/>
        </dgm:presLayoutVars>
      </dgm:prSet>
      <dgm:spPr/>
    </dgm:pt>
    <dgm:pt modelId="{FE350AF1-344D-B747-87C6-7C3DC436B5B7}" type="pres">
      <dgm:prSet presAssocID="{DBBBE461-376E-EA48-B13F-C0545B6A736D}" presName="centerShape" presStyleLbl="node0" presStyleIdx="0" presStyleCnt="1"/>
      <dgm:spPr/>
    </dgm:pt>
    <dgm:pt modelId="{70079D84-64C9-5946-9D6E-0F2B2C5586FA}" type="pres">
      <dgm:prSet presAssocID="{3FE4795F-5270-9D48-81CC-1FD2AD293AE7}" presName="parTrans" presStyleLbl="sibTrans2D1" presStyleIdx="0" presStyleCnt="5"/>
      <dgm:spPr/>
    </dgm:pt>
    <dgm:pt modelId="{45E096C1-92E8-1B49-B31D-5BFA2F7EDCDD}" type="pres">
      <dgm:prSet presAssocID="{3FE4795F-5270-9D48-81CC-1FD2AD293AE7}" presName="connectorText" presStyleLbl="sibTrans2D1" presStyleIdx="0" presStyleCnt="5"/>
      <dgm:spPr/>
    </dgm:pt>
    <dgm:pt modelId="{7A8404C8-788E-014F-BCB3-0FDFC692F473}" type="pres">
      <dgm:prSet presAssocID="{B7F66B2F-22F9-324A-9586-AC2825F5E731}" presName="node" presStyleLbl="node1" presStyleIdx="0" presStyleCnt="5">
        <dgm:presLayoutVars>
          <dgm:bulletEnabled val="1"/>
        </dgm:presLayoutVars>
      </dgm:prSet>
      <dgm:spPr/>
    </dgm:pt>
    <dgm:pt modelId="{B0B2A032-C29F-F24B-9926-D7C93C4DC46C}" type="pres">
      <dgm:prSet presAssocID="{3F11BEFE-4074-6843-A948-5547FB37BA6B}" presName="parTrans" presStyleLbl="sibTrans2D1" presStyleIdx="1" presStyleCnt="5"/>
      <dgm:spPr/>
    </dgm:pt>
    <dgm:pt modelId="{06B7CC54-518B-1140-9525-6E68E0C8F5F9}" type="pres">
      <dgm:prSet presAssocID="{3F11BEFE-4074-6843-A948-5547FB37BA6B}" presName="connectorText" presStyleLbl="sibTrans2D1" presStyleIdx="1" presStyleCnt="5"/>
      <dgm:spPr/>
    </dgm:pt>
    <dgm:pt modelId="{72309126-50B4-5640-B742-29338FEF3FE6}" type="pres">
      <dgm:prSet presAssocID="{A56F861E-C7DA-4A46-86E9-36D357494D0B}" presName="node" presStyleLbl="node1" presStyleIdx="1" presStyleCnt="5">
        <dgm:presLayoutVars>
          <dgm:bulletEnabled val="1"/>
        </dgm:presLayoutVars>
      </dgm:prSet>
      <dgm:spPr/>
    </dgm:pt>
    <dgm:pt modelId="{070D3777-9EA1-AB4B-8B64-1EDED789CEFD}" type="pres">
      <dgm:prSet presAssocID="{14AA7334-9FA2-1D4C-9E91-92B3E5C54840}" presName="parTrans" presStyleLbl="sibTrans2D1" presStyleIdx="2" presStyleCnt="5"/>
      <dgm:spPr/>
    </dgm:pt>
    <dgm:pt modelId="{6BACE108-B57F-B146-AA80-10876EF7F686}" type="pres">
      <dgm:prSet presAssocID="{14AA7334-9FA2-1D4C-9E91-92B3E5C54840}" presName="connectorText" presStyleLbl="sibTrans2D1" presStyleIdx="2" presStyleCnt="5"/>
      <dgm:spPr/>
    </dgm:pt>
    <dgm:pt modelId="{7D083D09-1751-394A-9620-28BB5B09A147}" type="pres">
      <dgm:prSet presAssocID="{6D3FF704-4C21-FB44-AD0C-BAFC5D03FAD1}" presName="node" presStyleLbl="node1" presStyleIdx="2" presStyleCnt="5">
        <dgm:presLayoutVars>
          <dgm:bulletEnabled val="1"/>
        </dgm:presLayoutVars>
      </dgm:prSet>
      <dgm:spPr/>
    </dgm:pt>
    <dgm:pt modelId="{4150D372-7234-244B-9624-4C92EB6B77C1}" type="pres">
      <dgm:prSet presAssocID="{C06FD0A1-688A-0849-90FE-121FCA907771}" presName="parTrans" presStyleLbl="sibTrans2D1" presStyleIdx="3" presStyleCnt="5"/>
      <dgm:spPr/>
    </dgm:pt>
    <dgm:pt modelId="{A371206E-341F-624C-9579-D93CC58E2E61}" type="pres">
      <dgm:prSet presAssocID="{C06FD0A1-688A-0849-90FE-121FCA907771}" presName="connectorText" presStyleLbl="sibTrans2D1" presStyleIdx="3" presStyleCnt="5"/>
      <dgm:spPr/>
    </dgm:pt>
    <dgm:pt modelId="{A76D8269-E109-E148-BBDD-790BA83D6161}" type="pres">
      <dgm:prSet presAssocID="{6CA84E31-84F6-F348-81FC-509BF8216395}" presName="node" presStyleLbl="node1" presStyleIdx="3" presStyleCnt="5">
        <dgm:presLayoutVars>
          <dgm:bulletEnabled val="1"/>
        </dgm:presLayoutVars>
      </dgm:prSet>
      <dgm:spPr/>
    </dgm:pt>
    <dgm:pt modelId="{CBAE8B45-BDE7-DF48-B9B8-0EAF63CB644D}" type="pres">
      <dgm:prSet presAssocID="{3E4A4208-7877-FA4F-94BF-9087ECFF3318}" presName="parTrans" presStyleLbl="sibTrans2D1" presStyleIdx="4" presStyleCnt="5"/>
      <dgm:spPr/>
    </dgm:pt>
    <dgm:pt modelId="{59DAA00B-B3CC-4F4A-B4A6-9CA4DF3C8D49}" type="pres">
      <dgm:prSet presAssocID="{3E4A4208-7877-FA4F-94BF-9087ECFF3318}" presName="connectorText" presStyleLbl="sibTrans2D1" presStyleIdx="4" presStyleCnt="5"/>
      <dgm:spPr/>
    </dgm:pt>
    <dgm:pt modelId="{2902EDFF-667B-594D-97DA-2E502F67C94B}" type="pres">
      <dgm:prSet presAssocID="{AA63151B-49B3-0B45-9E68-D93685FD70D9}" presName="node" presStyleLbl="node1" presStyleIdx="4" presStyleCnt="5">
        <dgm:presLayoutVars>
          <dgm:bulletEnabled val="1"/>
        </dgm:presLayoutVars>
      </dgm:prSet>
      <dgm:spPr/>
    </dgm:pt>
  </dgm:ptLst>
  <dgm:cxnLst>
    <dgm:cxn modelId="{EC508C17-151E-E041-8E57-68679683337A}" type="presOf" srcId="{3FE4795F-5270-9D48-81CC-1FD2AD293AE7}" destId="{45E096C1-92E8-1B49-B31D-5BFA2F7EDCDD}" srcOrd="1" destOrd="0" presId="urn:microsoft.com/office/officeart/2005/8/layout/radial5"/>
    <dgm:cxn modelId="{55A7AD32-821B-5642-A99A-D0A592420AF5}" type="presOf" srcId="{B7F66B2F-22F9-324A-9586-AC2825F5E731}" destId="{7A8404C8-788E-014F-BCB3-0FDFC692F473}" srcOrd="0" destOrd="0" presId="urn:microsoft.com/office/officeart/2005/8/layout/radial5"/>
    <dgm:cxn modelId="{7D91F43E-CE44-5E4D-BBF8-8DA5215AF01B}" type="presOf" srcId="{3F11BEFE-4074-6843-A948-5547FB37BA6B}" destId="{B0B2A032-C29F-F24B-9926-D7C93C4DC46C}" srcOrd="0" destOrd="0" presId="urn:microsoft.com/office/officeart/2005/8/layout/radial5"/>
    <dgm:cxn modelId="{72AD4766-231C-4A4B-A5B8-9AF211FF618F}" type="presOf" srcId="{3E4A4208-7877-FA4F-94BF-9087ECFF3318}" destId="{CBAE8B45-BDE7-DF48-B9B8-0EAF63CB644D}" srcOrd="0" destOrd="0" presId="urn:microsoft.com/office/officeart/2005/8/layout/radial5"/>
    <dgm:cxn modelId="{556C4C46-C8C6-1144-B4AC-DEFEB2FFAF57}" type="presOf" srcId="{6D3FF704-4C21-FB44-AD0C-BAFC5D03FAD1}" destId="{7D083D09-1751-394A-9620-28BB5B09A147}" srcOrd="0" destOrd="0" presId="urn:microsoft.com/office/officeart/2005/8/layout/radial5"/>
    <dgm:cxn modelId="{77E5B768-FEFE-2544-AA9A-5DED0EFAC39D}" srcId="{DBBBE461-376E-EA48-B13F-C0545B6A736D}" destId="{6CA84E31-84F6-F348-81FC-509BF8216395}" srcOrd="3" destOrd="0" parTransId="{C06FD0A1-688A-0849-90FE-121FCA907771}" sibTransId="{F4CD03E4-B8B8-9A47-93E7-8B42938EF6D1}"/>
    <dgm:cxn modelId="{682AA86B-0D1F-9F4E-B9D2-3A902984766D}" type="presOf" srcId="{AA63151B-49B3-0B45-9E68-D93685FD70D9}" destId="{2902EDFF-667B-594D-97DA-2E502F67C94B}" srcOrd="0" destOrd="0" presId="urn:microsoft.com/office/officeart/2005/8/layout/radial5"/>
    <dgm:cxn modelId="{959E0B54-411C-254D-B1C3-F18A66461ADC}" type="presOf" srcId="{14AA7334-9FA2-1D4C-9E91-92B3E5C54840}" destId="{070D3777-9EA1-AB4B-8B64-1EDED789CEFD}" srcOrd="0" destOrd="0" presId="urn:microsoft.com/office/officeart/2005/8/layout/radial5"/>
    <dgm:cxn modelId="{A5EC227D-D1A8-C544-BBC7-DD079E869F14}" type="presOf" srcId="{C06FD0A1-688A-0849-90FE-121FCA907771}" destId="{A371206E-341F-624C-9579-D93CC58E2E61}" srcOrd="1" destOrd="0" presId="urn:microsoft.com/office/officeart/2005/8/layout/radial5"/>
    <dgm:cxn modelId="{D19B9289-2A37-544E-AEE9-BD0DD4BE5A5B}" type="presOf" srcId="{3F11BEFE-4074-6843-A948-5547FB37BA6B}" destId="{06B7CC54-518B-1140-9525-6E68E0C8F5F9}" srcOrd="1" destOrd="0" presId="urn:microsoft.com/office/officeart/2005/8/layout/radial5"/>
    <dgm:cxn modelId="{B04C229D-6366-7742-9CAD-72FFC02127AD}" type="presOf" srcId="{DBBBE461-376E-EA48-B13F-C0545B6A736D}" destId="{FE350AF1-344D-B747-87C6-7C3DC436B5B7}" srcOrd="0" destOrd="0" presId="urn:microsoft.com/office/officeart/2005/8/layout/radial5"/>
    <dgm:cxn modelId="{262871A3-D564-864F-98EA-B2009616C3A6}" type="presOf" srcId="{A56F861E-C7DA-4A46-86E9-36D357494D0B}" destId="{72309126-50B4-5640-B742-29338FEF3FE6}" srcOrd="0" destOrd="0" presId="urn:microsoft.com/office/officeart/2005/8/layout/radial5"/>
    <dgm:cxn modelId="{61B9AAA3-A56C-1C4F-B29E-3C3BE62A53FA}" type="presOf" srcId="{3FE4795F-5270-9D48-81CC-1FD2AD293AE7}" destId="{70079D84-64C9-5946-9D6E-0F2B2C5586FA}" srcOrd="0" destOrd="0" presId="urn:microsoft.com/office/officeart/2005/8/layout/radial5"/>
    <dgm:cxn modelId="{CAE7B2AD-55AB-8D49-9EF3-518E62E16397}" type="presOf" srcId="{6CA84E31-84F6-F348-81FC-509BF8216395}" destId="{A76D8269-E109-E148-BBDD-790BA83D6161}" srcOrd="0" destOrd="0" presId="urn:microsoft.com/office/officeart/2005/8/layout/radial5"/>
    <dgm:cxn modelId="{CCC638B3-BC5F-4E45-92CC-79B512560600}" type="presOf" srcId="{C06FD0A1-688A-0849-90FE-121FCA907771}" destId="{4150D372-7234-244B-9624-4C92EB6B77C1}" srcOrd="0" destOrd="0" presId="urn:microsoft.com/office/officeart/2005/8/layout/radial5"/>
    <dgm:cxn modelId="{CE6BBBBE-32B0-E548-AA32-1A363F9068C2}" srcId="{DBBBE461-376E-EA48-B13F-C0545B6A736D}" destId="{B7F66B2F-22F9-324A-9586-AC2825F5E731}" srcOrd="0" destOrd="0" parTransId="{3FE4795F-5270-9D48-81CC-1FD2AD293AE7}" sibTransId="{7A05DD06-0733-7C4A-A93D-8C35B8C0DA93}"/>
    <dgm:cxn modelId="{9A28FDC6-D7FC-8F44-860F-FF7DE8060826}" type="presOf" srcId="{3E4A4208-7877-FA4F-94BF-9087ECFF3318}" destId="{59DAA00B-B3CC-4F4A-B4A6-9CA4DF3C8D49}" srcOrd="1" destOrd="0" presId="urn:microsoft.com/office/officeart/2005/8/layout/radial5"/>
    <dgm:cxn modelId="{E55635CD-E114-D142-95F1-4E24711B8D34}" srcId="{DBBBE461-376E-EA48-B13F-C0545B6A736D}" destId="{A56F861E-C7DA-4A46-86E9-36D357494D0B}" srcOrd="1" destOrd="0" parTransId="{3F11BEFE-4074-6843-A948-5547FB37BA6B}" sibTransId="{B83A21E1-C477-F54F-82D9-A2B242CF895D}"/>
    <dgm:cxn modelId="{BCD5EBE1-A036-B94B-88A7-36A5FF48389D}" srcId="{DBBBE461-376E-EA48-B13F-C0545B6A736D}" destId="{6D3FF704-4C21-FB44-AD0C-BAFC5D03FAD1}" srcOrd="2" destOrd="0" parTransId="{14AA7334-9FA2-1D4C-9E91-92B3E5C54840}" sibTransId="{06E61D23-72A3-0740-9EF0-7CABFE9E5613}"/>
    <dgm:cxn modelId="{5CF313EB-7E24-994F-A0FD-57E433FFFCAA}" type="presOf" srcId="{14AA7334-9FA2-1D4C-9E91-92B3E5C54840}" destId="{6BACE108-B57F-B146-AA80-10876EF7F686}" srcOrd="1" destOrd="0" presId="urn:microsoft.com/office/officeart/2005/8/layout/radial5"/>
    <dgm:cxn modelId="{659D8DEB-5356-3345-B9E1-B6108AEA9303}" srcId="{DF353B76-F4BC-F84D-BBD2-3E72ED199203}" destId="{DBBBE461-376E-EA48-B13F-C0545B6A736D}" srcOrd="0" destOrd="0" parTransId="{74BAEB38-4E7E-9841-ADE4-2FAEE219C01B}" sibTransId="{78B1CC05-33A8-F64D-9CCE-51EEAA299F27}"/>
    <dgm:cxn modelId="{C17A76F2-679A-DC45-89F2-4B6B567D6CAD}" type="presOf" srcId="{DF353B76-F4BC-F84D-BBD2-3E72ED199203}" destId="{D29DD2EE-545A-B045-B3A5-5105989C6AC3}" srcOrd="0" destOrd="0" presId="urn:microsoft.com/office/officeart/2005/8/layout/radial5"/>
    <dgm:cxn modelId="{B206CFF4-CB58-C846-9915-C0C5BBD5FFC3}" srcId="{DBBBE461-376E-EA48-B13F-C0545B6A736D}" destId="{AA63151B-49B3-0B45-9E68-D93685FD70D9}" srcOrd="4" destOrd="0" parTransId="{3E4A4208-7877-FA4F-94BF-9087ECFF3318}" sibTransId="{2E9AD503-8304-9F48-904F-EAEE0AF42FD8}"/>
    <dgm:cxn modelId="{8107DDF0-9A6B-6C47-B249-96E82D4FB1AB}" type="presParOf" srcId="{D29DD2EE-545A-B045-B3A5-5105989C6AC3}" destId="{FE350AF1-344D-B747-87C6-7C3DC436B5B7}" srcOrd="0" destOrd="0" presId="urn:microsoft.com/office/officeart/2005/8/layout/radial5"/>
    <dgm:cxn modelId="{AAEA719E-E39B-9D47-ACB7-7E9562FD4B06}" type="presParOf" srcId="{D29DD2EE-545A-B045-B3A5-5105989C6AC3}" destId="{70079D84-64C9-5946-9D6E-0F2B2C5586FA}" srcOrd="1" destOrd="0" presId="urn:microsoft.com/office/officeart/2005/8/layout/radial5"/>
    <dgm:cxn modelId="{6FD40BE1-74B6-DF43-857B-B48FBFFFD9A8}" type="presParOf" srcId="{70079D84-64C9-5946-9D6E-0F2B2C5586FA}" destId="{45E096C1-92E8-1B49-B31D-5BFA2F7EDCDD}" srcOrd="0" destOrd="0" presId="urn:microsoft.com/office/officeart/2005/8/layout/radial5"/>
    <dgm:cxn modelId="{9746D9CA-7B69-0F46-B25B-B0AC2D14F7D4}" type="presParOf" srcId="{D29DD2EE-545A-B045-B3A5-5105989C6AC3}" destId="{7A8404C8-788E-014F-BCB3-0FDFC692F473}" srcOrd="2" destOrd="0" presId="urn:microsoft.com/office/officeart/2005/8/layout/radial5"/>
    <dgm:cxn modelId="{8597522B-943B-5C40-906E-FE8625EA5035}" type="presParOf" srcId="{D29DD2EE-545A-B045-B3A5-5105989C6AC3}" destId="{B0B2A032-C29F-F24B-9926-D7C93C4DC46C}" srcOrd="3" destOrd="0" presId="urn:microsoft.com/office/officeart/2005/8/layout/radial5"/>
    <dgm:cxn modelId="{5D4EFB56-202A-9847-A3CF-8DE442D6C19A}" type="presParOf" srcId="{B0B2A032-C29F-F24B-9926-D7C93C4DC46C}" destId="{06B7CC54-518B-1140-9525-6E68E0C8F5F9}" srcOrd="0" destOrd="0" presId="urn:microsoft.com/office/officeart/2005/8/layout/radial5"/>
    <dgm:cxn modelId="{FBA6602F-FAAF-B545-BCB4-D0E390CE1F6E}" type="presParOf" srcId="{D29DD2EE-545A-B045-B3A5-5105989C6AC3}" destId="{72309126-50B4-5640-B742-29338FEF3FE6}" srcOrd="4" destOrd="0" presId="urn:microsoft.com/office/officeart/2005/8/layout/radial5"/>
    <dgm:cxn modelId="{CDB78427-ECCB-5C40-A9BE-89AE9B68A139}" type="presParOf" srcId="{D29DD2EE-545A-B045-B3A5-5105989C6AC3}" destId="{070D3777-9EA1-AB4B-8B64-1EDED789CEFD}" srcOrd="5" destOrd="0" presId="urn:microsoft.com/office/officeart/2005/8/layout/radial5"/>
    <dgm:cxn modelId="{A9FED12D-930E-1048-825B-A1055C62ECE0}" type="presParOf" srcId="{070D3777-9EA1-AB4B-8B64-1EDED789CEFD}" destId="{6BACE108-B57F-B146-AA80-10876EF7F686}" srcOrd="0" destOrd="0" presId="urn:microsoft.com/office/officeart/2005/8/layout/radial5"/>
    <dgm:cxn modelId="{577CFA69-DEA9-8A4D-B6FB-4CEAA4BAA4E7}" type="presParOf" srcId="{D29DD2EE-545A-B045-B3A5-5105989C6AC3}" destId="{7D083D09-1751-394A-9620-28BB5B09A147}" srcOrd="6" destOrd="0" presId="urn:microsoft.com/office/officeart/2005/8/layout/radial5"/>
    <dgm:cxn modelId="{5533308C-B51B-AC41-BC36-64C8C93E9276}" type="presParOf" srcId="{D29DD2EE-545A-B045-B3A5-5105989C6AC3}" destId="{4150D372-7234-244B-9624-4C92EB6B77C1}" srcOrd="7" destOrd="0" presId="urn:microsoft.com/office/officeart/2005/8/layout/radial5"/>
    <dgm:cxn modelId="{2DDE2064-A7B1-0A42-B3E2-4CAE777BA11E}" type="presParOf" srcId="{4150D372-7234-244B-9624-4C92EB6B77C1}" destId="{A371206E-341F-624C-9579-D93CC58E2E61}" srcOrd="0" destOrd="0" presId="urn:microsoft.com/office/officeart/2005/8/layout/radial5"/>
    <dgm:cxn modelId="{8CBAD968-9F40-1541-AF9A-B8B5974A3CF8}" type="presParOf" srcId="{D29DD2EE-545A-B045-B3A5-5105989C6AC3}" destId="{A76D8269-E109-E148-BBDD-790BA83D6161}" srcOrd="8" destOrd="0" presId="urn:microsoft.com/office/officeart/2005/8/layout/radial5"/>
    <dgm:cxn modelId="{005104BD-98DA-1E4E-A30D-1032F6BFC35C}" type="presParOf" srcId="{D29DD2EE-545A-B045-B3A5-5105989C6AC3}" destId="{CBAE8B45-BDE7-DF48-B9B8-0EAF63CB644D}" srcOrd="9" destOrd="0" presId="urn:microsoft.com/office/officeart/2005/8/layout/radial5"/>
    <dgm:cxn modelId="{5A51C0C3-7431-4B46-AC46-21EA3486E704}" type="presParOf" srcId="{CBAE8B45-BDE7-DF48-B9B8-0EAF63CB644D}" destId="{59DAA00B-B3CC-4F4A-B4A6-9CA4DF3C8D49}" srcOrd="0" destOrd="0" presId="urn:microsoft.com/office/officeart/2005/8/layout/radial5"/>
    <dgm:cxn modelId="{34AB8E3F-B6E2-0442-A959-710F1166EAF1}" type="presParOf" srcId="{D29DD2EE-545A-B045-B3A5-5105989C6AC3}" destId="{2902EDFF-667B-594D-97DA-2E502F67C94B}" srcOrd="10" destOrd="0" presId="urn:microsoft.com/office/officeart/2005/8/layout/radial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C2BB85-6E3F-6D42-9ACF-3C9612502ECF}">
      <dsp:nvSpPr>
        <dsp:cNvPr id="0" name=""/>
        <dsp:cNvSpPr/>
      </dsp:nvSpPr>
      <dsp:spPr>
        <a:xfrm rot="10800000">
          <a:off x="1798577" y="2616"/>
          <a:ext cx="5971412" cy="1177998"/>
        </a:xfrm>
        <a:prstGeom prst="homePlat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9465" tIns="205740" rIns="384048" bIns="205740" numCol="1" spcCol="1270" anchor="ctr" anchorCtr="0">
          <a:noAutofit/>
        </a:bodyPr>
        <a:lstStyle/>
        <a:p>
          <a:pPr marL="0" lvl="0" indent="0" algn="ctr" defTabSz="2400300">
            <a:lnSpc>
              <a:spcPct val="90000"/>
            </a:lnSpc>
            <a:spcBef>
              <a:spcPct val="0"/>
            </a:spcBef>
            <a:spcAft>
              <a:spcPct val="35000"/>
            </a:spcAft>
            <a:buNone/>
          </a:pPr>
          <a:r>
            <a:rPr lang="fr-FR" sz="5400" kern="1200" dirty="0"/>
            <a:t>Le quoi</a:t>
          </a:r>
        </a:p>
      </dsp:txBody>
      <dsp:txXfrm rot="10800000">
        <a:off x="2093076" y="2616"/>
        <a:ext cx="5676913" cy="1177998"/>
      </dsp:txXfrm>
    </dsp:sp>
    <dsp:sp modelId="{2C890726-F09A-9C4E-BFF9-2B7E698DA3E5}">
      <dsp:nvSpPr>
        <dsp:cNvPr id="0" name=""/>
        <dsp:cNvSpPr/>
      </dsp:nvSpPr>
      <dsp:spPr>
        <a:xfrm>
          <a:off x="1179609" y="32584"/>
          <a:ext cx="1177998" cy="117799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4000" r="-3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CAB01C-61A4-FF48-8E6A-02DE0BBF0EF3}">
      <dsp:nvSpPr>
        <dsp:cNvPr id="0" name=""/>
        <dsp:cNvSpPr/>
      </dsp:nvSpPr>
      <dsp:spPr>
        <a:xfrm rot="10800000">
          <a:off x="1798577" y="1532256"/>
          <a:ext cx="5971412" cy="1177998"/>
        </a:xfrm>
        <a:prstGeom prst="homePlat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9465" tIns="205740" rIns="384048" bIns="205740" numCol="1" spcCol="1270" anchor="ctr" anchorCtr="0">
          <a:noAutofit/>
        </a:bodyPr>
        <a:lstStyle/>
        <a:p>
          <a:pPr marL="0" lvl="0" indent="0" algn="ctr" defTabSz="2400300">
            <a:lnSpc>
              <a:spcPct val="90000"/>
            </a:lnSpc>
            <a:spcBef>
              <a:spcPct val="0"/>
            </a:spcBef>
            <a:spcAft>
              <a:spcPct val="35000"/>
            </a:spcAft>
            <a:buNone/>
          </a:pPr>
          <a:r>
            <a:rPr lang="fr-FR" sz="5400" kern="1200" dirty="0"/>
            <a:t>Le pourquoi</a:t>
          </a:r>
        </a:p>
      </dsp:txBody>
      <dsp:txXfrm rot="10800000">
        <a:off x="2093076" y="1532256"/>
        <a:ext cx="5676913" cy="1177998"/>
      </dsp:txXfrm>
    </dsp:sp>
    <dsp:sp modelId="{5958F101-47CF-AC41-815F-1EB1058A7931}">
      <dsp:nvSpPr>
        <dsp:cNvPr id="0" name=""/>
        <dsp:cNvSpPr/>
      </dsp:nvSpPr>
      <dsp:spPr>
        <a:xfrm>
          <a:off x="1209578" y="1532256"/>
          <a:ext cx="1177998" cy="117799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3F18B6-EED2-674B-9E9F-BB3AF8335483}">
      <dsp:nvSpPr>
        <dsp:cNvPr id="0" name=""/>
        <dsp:cNvSpPr/>
      </dsp:nvSpPr>
      <dsp:spPr>
        <a:xfrm rot="10800000">
          <a:off x="1798577" y="3061895"/>
          <a:ext cx="5971412" cy="1177998"/>
        </a:xfrm>
        <a:prstGeom prst="homePlat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9465" tIns="205740" rIns="384048" bIns="205740" numCol="1" spcCol="1270" anchor="ctr" anchorCtr="0">
          <a:noAutofit/>
        </a:bodyPr>
        <a:lstStyle/>
        <a:p>
          <a:pPr marL="0" lvl="0" indent="0" algn="ctr" defTabSz="2400300">
            <a:lnSpc>
              <a:spcPct val="90000"/>
            </a:lnSpc>
            <a:spcBef>
              <a:spcPct val="0"/>
            </a:spcBef>
            <a:spcAft>
              <a:spcPct val="35000"/>
            </a:spcAft>
            <a:buNone/>
          </a:pPr>
          <a:r>
            <a:rPr lang="fr-FR" sz="5400" kern="1200" dirty="0"/>
            <a:t>La démarche</a:t>
          </a:r>
        </a:p>
      </dsp:txBody>
      <dsp:txXfrm rot="10800000">
        <a:off x="2093076" y="3061895"/>
        <a:ext cx="5676913" cy="1177998"/>
      </dsp:txXfrm>
    </dsp:sp>
    <dsp:sp modelId="{8E768ED6-7E55-6C4B-8EBB-02C5662D1C07}">
      <dsp:nvSpPr>
        <dsp:cNvPr id="0" name=""/>
        <dsp:cNvSpPr/>
      </dsp:nvSpPr>
      <dsp:spPr>
        <a:xfrm>
          <a:off x="1209578" y="3061895"/>
          <a:ext cx="1177998" cy="117799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0000" r="-4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104F3B-78E4-1B42-9FD0-E89466E66EFF}">
      <dsp:nvSpPr>
        <dsp:cNvPr id="0" name=""/>
        <dsp:cNvSpPr/>
      </dsp:nvSpPr>
      <dsp:spPr>
        <a:xfrm rot="10800000">
          <a:off x="1798577" y="4591535"/>
          <a:ext cx="5971412" cy="1177998"/>
        </a:xfrm>
        <a:prstGeom prst="homePlat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9465" tIns="205740" rIns="384048" bIns="205740" numCol="1" spcCol="1270" anchor="ctr" anchorCtr="0">
          <a:noAutofit/>
        </a:bodyPr>
        <a:lstStyle/>
        <a:p>
          <a:pPr marL="0" lvl="0" indent="0" algn="ctr" defTabSz="2400300">
            <a:lnSpc>
              <a:spcPct val="90000"/>
            </a:lnSpc>
            <a:spcBef>
              <a:spcPct val="0"/>
            </a:spcBef>
            <a:spcAft>
              <a:spcPct val="35000"/>
            </a:spcAft>
            <a:buNone/>
          </a:pPr>
          <a:r>
            <a:rPr lang="fr-FR" sz="5400" kern="1200" dirty="0"/>
            <a:t>Le succès</a:t>
          </a:r>
        </a:p>
      </dsp:txBody>
      <dsp:txXfrm rot="10800000">
        <a:off x="2093076" y="4591535"/>
        <a:ext cx="5676913" cy="1177998"/>
      </dsp:txXfrm>
    </dsp:sp>
    <dsp:sp modelId="{A0B81437-A6B5-0749-B357-A3068D8A1879}">
      <dsp:nvSpPr>
        <dsp:cNvPr id="0" name=""/>
        <dsp:cNvSpPr/>
      </dsp:nvSpPr>
      <dsp:spPr>
        <a:xfrm>
          <a:off x="1257699" y="4591535"/>
          <a:ext cx="1177998" cy="117799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0000" r="-3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346BD9-B6B4-4A09-A4D1-6A0CD2C829FD}">
      <dsp:nvSpPr>
        <dsp:cNvPr id="0" name=""/>
        <dsp:cNvSpPr/>
      </dsp:nvSpPr>
      <dsp:spPr>
        <a:xfrm>
          <a:off x="2467499" y="739307"/>
          <a:ext cx="5050110" cy="5050110"/>
        </a:xfrm>
        <a:prstGeom prst="blockArc">
          <a:avLst>
            <a:gd name="adj1" fmla="val 12600000"/>
            <a:gd name="adj2" fmla="val 16200000"/>
            <a:gd name="adj3" fmla="val 4525"/>
          </a:avLst>
        </a:prstGeom>
        <a:gradFill rotWithShape="0">
          <a:gsLst>
            <a:gs pos="0">
              <a:schemeClr val="dk1">
                <a:tint val="60000"/>
                <a:hueOff val="0"/>
                <a:satOff val="0"/>
                <a:lumOff val="0"/>
                <a:alphaOff val="0"/>
                <a:satMod val="103000"/>
                <a:lumMod val="102000"/>
                <a:tint val="94000"/>
              </a:schemeClr>
            </a:gs>
            <a:gs pos="50000">
              <a:schemeClr val="dk1">
                <a:tint val="60000"/>
                <a:hueOff val="0"/>
                <a:satOff val="0"/>
                <a:lumOff val="0"/>
                <a:alphaOff val="0"/>
                <a:satMod val="110000"/>
                <a:lumMod val="100000"/>
                <a:shade val="100000"/>
              </a:schemeClr>
            </a:gs>
            <a:gs pos="100000">
              <a:schemeClr val="dk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633E305-4D95-4DD8-8691-B0C6ACBCC6BE}">
      <dsp:nvSpPr>
        <dsp:cNvPr id="0" name=""/>
        <dsp:cNvSpPr/>
      </dsp:nvSpPr>
      <dsp:spPr>
        <a:xfrm>
          <a:off x="2467499" y="739307"/>
          <a:ext cx="5050110" cy="5050110"/>
        </a:xfrm>
        <a:prstGeom prst="blockArc">
          <a:avLst>
            <a:gd name="adj1" fmla="val 9000000"/>
            <a:gd name="adj2" fmla="val 12600000"/>
            <a:gd name="adj3" fmla="val 4525"/>
          </a:avLst>
        </a:prstGeom>
        <a:gradFill rotWithShape="0">
          <a:gsLst>
            <a:gs pos="0">
              <a:schemeClr val="dk1">
                <a:tint val="60000"/>
                <a:hueOff val="0"/>
                <a:satOff val="0"/>
                <a:lumOff val="0"/>
                <a:alphaOff val="0"/>
                <a:satMod val="103000"/>
                <a:lumMod val="102000"/>
                <a:tint val="94000"/>
              </a:schemeClr>
            </a:gs>
            <a:gs pos="50000">
              <a:schemeClr val="dk1">
                <a:tint val="60000"/>
                <a:hueOff val="0"/>
                <a:satOff val="0"/>
                <a:lumOff val="0"/>
                <a:alphaOff val="0"/>
                <a:satMod val="110000"/>
                <a:lumMod val="100000"/>
                <a:shade val="100000"/>
              </a:schemeClr>
            </a:gs>
            <a:gs pos="100000">
              <a:schemeClr val="dk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BB90763-EC91-4BF8-94B0-1B228BD893AA}">
      <dsp:nvSpPr>
        <dsp:cNvPr id="0" name=""/>
        <dsp:cNvSpPr/>
      </dsp:nvSpPr>
      <dsp:spPr>
        <a:xfrm>
          <a:off x="2467499" y="739307"/>
          <a:ext cx="5050110" cy="5050110"/>
        </a:xfrm>
        <a:prstGeom prst="blockArc">
          <a:avLst>
            <a:gd name="adj1" fmla="val 5400000"/>
            <a:gd name="adj2" fmla="val 9000000"/>
            <a:gd name="adj3" fmla="val 4525"/>
          </a:avLst>
        </a:prstGeom>
        <a:gradFill rotWithShape="0">
          <a:gsLst>
            <a:gs pos="0">
              <a:schemeClr val="dk1">
                <a:tint val="60000"/>
                <a:hueOff val="0"/>
                <a:satOff val="0"/>
                <a:lumOff val="0"/>
                <a:alphaOff val="0"/>
                <a:satMod val="103000"/>
                <a:lumMod val="102000"/>
                <a:tint val="94000"/>
              </a:schemeClr>
            </a:gs>
            <a:gs pos="50000">
              <a:schemeClr val="dk1">
                <a:tint val="60000"/>
                <a:hueOff val="0"/>
                <a:satOff val="0"/>
                <a:lumOff val="0"/>
                <a:alphaOff val="0"/>
                <a:satMod val="110000"/>
                <a:lumMod val="100000"/>
                <a:shade val="100000"/>
              </a:schemeClr>
            </a:gs>
            <a:gs pos="100000">
              <a:schemeClr val="dk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7E7E7EE-3FCD-440D-AE92-B5F149D53AFF}">
      <dsp:nvSpPr>
        <dsp:cNvPr id="0" name=""/>
        <dsp:cNvSpPr/>
      </dsp:nvSpPr>
      <dsp:spPr>
        <a:xfrm>
          <a:off x="2467499" y="739307"/>
          <a:ext cx="5050110" cy="5050110"/>
        </a:xfrm>
        <a:prstGeom prst="blockArc">
          <a:avLst>
            <a:gd name="adj1" fmla="val 1800000"/>
            <a:gd name="adj2" fmla="val 5400000"/>
            <a:gd name="adj3" fmla="val 4525"/>
          </a:avLst>
        </a:prstGeom>
        <a:gradFill rotWithShape="0">
          <a:gsLst>
            <a:gs pos="0">
              <a:schemeClr val="dk1">
                <a:tint val="60000"/>
                <a:hueOff val="0"/>
                <a:satOff val="0"/>
                <a:lumOff val="0"/>
                <a:alphaOff val="0"/>
                <a:satMod val="103000"/>
                <a:lumMod val="102000"/>
                <a:tint val="94000"/>
              </a:schemeClr>
            </a:gs>
            <a:gs pos="50000">
              <a:schemeClr val="dk1">
                <a:tint val="60000"/>
                <a:hueOff val="0"/>
                <a:satOff val="0"/>
                <a:lumOff val="0"/>
                <a:alphaOff val="0"/>
                <a:satMod val="110000"/>
                <a:lumMod val="100000"/>
                <a:shade val="100000"/>
              </a:schemeClr>
            </a:gs>
            <a:gs pos="100000">
              <a:schemeClr val="dk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5AAF132-7729-4682-8FF5-B3A6F3BBCCBE}">
      <dsp:nvSpPr>
        <dsp:cNvPr id="0" name=""/>
        <dsp:cNvSpPr/>
      </dsp:nvSpPr>
      <dsp:spPr>
        <a:xfrm>
          <a:off x="2467499" y="739307"/>
          <a:ext cx="5050110" cy="5050110"/>
        </a:xfrm>
        <a:prstGeom prst="blockArc">
          <a:avLst>
            <a:gd name="adj1" fmla="val 19800000"/>
            <a:gd name="adj2" fmla="val 1800000"/>
            <a:gd name="adj3" fmla="val 4525"/>
          </a:avLst>
        </a:prstGeom>
        <a:gradFill rotWithShape="0">
          <a:gsLst>
            <a:gs pos="0">
              <a:schemeClr val="dk1">
                <a:tint val="60000"/>
                <a:hueOff val="0"/>
                <a:satOff val="0"/>
                <a:lumOff val="0"/>
                <a:alphaOff val="0"/>
                <a:satMod val="103000"/>
                <a:lumMod val="102000"/>
                <a:tint val="94000"/>
              </a:schemeClr>
            </a:gs>
            <a:gs pos="50000">
              <a:schemeClr val="dk1">
                <a:tint val="60000"/>
                <a:hueOff val="0"/>
                <a:satOff val="0"/>
                <a:lumOff val="0"/>
                <a:alphaOff val="0"/>
                <a:satMod val="110000"/>
                <a:lumMod val="100000"/>
                <a:shade val="100000"/>
              </a:schemeClr>
            </a:gs>
            <a:gs pos="100000">
              <a:schemeClr val="dk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19A22B6-4B18-455F-979C-02280C7A1383}">
      <dsp:nvSpPr>
        <dsp:cNvPr id="0" name=""/>
        <dsp:cNvSpPr/>
      </dsp:nvSpPr>
      <dsp:spPr>
        <a:xfrm>
          <a:off x="2467499" y="739307"/>
          <a:ext cx="5050110" cy="5050110"/>
        </a:xfrm>
        <a:prstGeom prst="blockArc">
          <a:avLst>
            <a:gd name="adj1" fmla="val 16200000"/>
            <a:gd name="adj2" fmla="val 19800000"/>
            <a:gd name="adj3" fmla="val 4525"/>
          </a:avLst>
        </a:prstGeom>
        <a:gradFill rotWithShape="0">
          <a:gsLst>
            <a:gs pos="0">
              <a:schemeClr val="dk1">
                <a:tint val="60000"/>
                <a:hueOff val="0"/>
                <a:satOff val="0"/>
                <a:lumOff val="0"/>
                <a:alphaOff val="0"/>
                <a:satMod val="103000"/>
                <a:lumMod val="102000"/>
                <a:tint val="94000"/>
              </a:schemeClr>
            </a:gs>
            <a:gs pos="50000">
              <a:schemeClr val="dk1">
                <a:tint val="60000"/>
                <a:hueOff val="0"/>
                <a:satOff val="0"/>
                <a:lumOff val="0"/>
                <a:alphaOff val="0"/>
                <a:satMod val="110000"/>
                <a:lumMod val="100000"/>
                <a:shade val="100000"/>
              </a:schemeClr>
            </a:gs>
            <a:gs pos="100000">
              <a:schemeClr val="dk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6845F7F-30E8-4EFF-85E7-6B6202FE82A9}">
      <dsp:nvSpPr>
        <dsp:cNvPr id="0" name=""/>
        <dsp:cNvSpPr/>
      </dsp:nvSpPr>
      <dsp:spPr>
        <a:xfrm>
          <a:off x="3858991" y="2130799"/>
          <a:ext cx="2267126" cy="2267126"/>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fr-FR" sz="6500" kern="1200" dirty="0"/>
            <a:t>CAP</a:t>
          </a:r>
        </a:p>
      </dsp:txBody>
      <dsp:txXfrm>
        <a:off x="4191004" y="2462812"/>
        <a:ext cx="1603100" cy="1603100"/>
      </dsp:txXfrm>
    </dsp:sp>
    <dsp:sp modelId="{22E70B1A-CD94-4AEA-8BAF-04D35A73D13A}">
      <dsp:nvSpPr>
        <dsp:cNvPr id="0" name=""/>
        <dsp:cNvSpPr/>
      </dsp:nvSpPr>
      <dsp:spPr>
        <a:xfrm>
          <a:off x="4199060" y="2944"/>
          <a:ext cx="1586988" cy="1586988"/>
        </a:xfrm>
        <a:prstGeom prst="flowChartMerg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glow rad="127000">
            <a:srgbClr val="FF0000"/>
          </a:glo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endParaRPr lang="fr-FR" sz="4800" kern="1200" dirty="0"/>
        </a:p>
      </dsp:txBody>
      <dsp:txXfrm>
        <a:off x="4595807" y="2944"/>
        <a:ext cx="793494" cy="793494"/>
      </dsp:txXfrm>
    </dsp:sp>
    <dsp:sp modelId="{3A891755-FE2F-4AD7-B75F-C73BA7A5DC91}">
      <dsp:nvSpPr>
        <dsp:cNvPr id="0" name=""/>
        <dsp:cNvSpPr/>
      </dsp:nvSpPr>
      <dsp:spPr>
        <a:xfrm>
          <a:off x="6336344" y="1236906"/>
          <a:ext cx="1586988" cy="1586988"/>
        </a:xfrm>
        <a:prstGeom prst="flowChartExtra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glow rad="139700">
            <a:schemeClr val="accent6">
              <a:satMod val="175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fr-FR" sz="4800" kern="1200" dirty="0"/>
            <a:t> </a:t>
          </a:r>
        </a:p>
      </dsp:txBody>
      <dsp:txXfrm>
        <a:off x="6733091" y="2030400"/>
        <a:ext cx="793494" cy="793494"/>
      </dsp:txXfrm>
    </dsp:sp>
    <dsp:sp modelId="{E9CBC0A3-9F3D-49CC-B5AA-3E8FE784B5E6}">
      <dsp:nvSpPr>
        <dsp:cNvPr id="0" name=""/>
        <dsp:cNvSpPr/>
      </dsp:nvSpPr>
      <dsp:spPr>
        <a:xfrm>
          <a:off x="6336344" y="3704830"/>
          <a:ext cx="1586988" cy="1586988"/>
        </a:xfrm>
        <a:prstGeom prst="flowChartMerg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glow rad="127000">
            <a:schemeClr val="accent4">
              <a:lumMod val="75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fr-FR" sz="4800" kern="1200" dirty="0"/>
            <a:t> </a:t>
          </a:r>
        </a:p>
      </dsp:txBody>
      <dsp:txXfrm>
        <a:off x="6733091" y="3704830"/>
        <a:ext cx="793494" cy="793494"/>
      </dsp:txXfrm>
    </dsp:sp>
    <dsp:sp modelId="{356B3BCE-3EAA-4DFC-9491-B21AC7672E3B}">
      <dsp:nvSpPr>
        <dsp:cNvPr id="0" name=""/>
        <dsp:cNvSpPr/>
      </dsp:nvSpPr>
      <dsp:spPr>
        <a:xfrm>
          <a:off x="4199060" y="4938792"/>
          <a:ext cx="1586988" cy="1586988"/>
        </a:xfrm>
        <a:prstGeom prst="flowChartExtra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glow rad="127000">
            <a:srgbClr val="00B050"/>
          </a:glo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fr-FR" sz="4800" kern="1200" dirty="0"/>
            <a:t> </a:t>
          </a:r>
        </a:p>
      </dsp:txBody>
      <dsp:txXfrm>
        <a:off x="4595807" y="5732286"/>
        <a:ext cx="793494" cy="793494"/>
      </dsp:txXfrm>
    </dsp:sp>
    <dsp:sp modelId="{9F287B8E-FE4E-4E62-8195-1F96AF189D58}">
      <dsp:nvSpPr>
        <dsp:cNvPr id="0" name=""/>
        <dsp:cNvSpPr/>
      </dsp:nvSpPr>
      <dsp:spPr>
        <a:xfrm>
          <a:off x="2061775" y="3704830"/>
          <a:ext cx="1586988" cy="1586988"/>
        </a:xfrm>
        <a:prstGeom prst="flowChartMerg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glow rad="127000">
            <a:srgbClr val="00B0F0"/>
          </a:glo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endParaRPr lang="fr-FR" sz="4800" kern="1200" dirty="0"/>
        </a:p>
      </dsp:txBody>
      <dsp:txXfrm>
        <a:off x="2458522" y="3704830"/>
        <a:ext cx="793494" cy="793494"/>
      </dsp:txXfrm>
    </dsp:sp>
    <dsp:sp modelId="{D3985C06-5188-43A6-8580-05E148FD30C4}">
      <dsp:nvSpPr>
        <dsp:cNvPr id="0" name=""/>
        <dsp:cNvSpPr/>
      </dsp:nvSpPr>
      <dsp:spPr>
        <a:xfrm>
          <a:off x="2061775" y="1236906"/>
          <a:ext cx="1586988" cy="1586988"/>
        </a:xfrm>
        <a:prstGeom prst="flowChartExtra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glow rad="127000">
            <a:srgbClr val="FFFF00"/>
          </a:glo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endParaRPr lang="fr-FR" sz="4800" kern="1200" dirty="0"/>
        </a:p>
      </dsp:txBody>
      <dsp:txXfrm>
        <a:off x="2458522" y="2030400"/>
        <a:ext cx="793494" cy="79349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98E87-ABC7-49F0-B1F0-AF2428240E4C}">
      <dsp:nvSpPr>
        <dsp:cNvPr id="0" name=""/>
        <dsp:cNvSpPr/>
      </dsp:nvSpPr>
      <dsp:spPr>
        <a:xfrm rot="5400000">
          <a:off x="-510113" y="1461404"/>
          <a:ext cx="2285657" cy="275455"/>
        </a:xfrm>
        <a:prstGeom prst="rect">
          <a:avLst/>
        </a:prstGeom>
        <a:gradFill rotWithShape="0">
          <a:gsLst>
            <a:gs pos="0">
              <a:schemeClr val="dk1">
                <a:tint val="60000"/>
                <a:hueOff val="0"/>
                <a:satOff val="0"/>
                <a:lumOff val="0"/>
                <a:alphaOff val="0"/>
                <a:satMod val="103000"/>
                <a:lumMod val="102000"/>
                <a:tint val="94000"/>
              </a:schemeClr>
            </a:gs>
            <a:gs pos="50000">
              <a:schemeClr val="dk1">
                <a:tint val="60000"/>
                <a:hueOff val="0"/>
                <a:satOff val="0"/>
                <a:lumOff val="0"/>
                <a:alphaOff val="0"/>
                <a:satMod val="110000"/>
                <a:lumMod val="100000"/>
                <a:shade val="100000"/>
              </a:schemeClr>
            </a:gs>
            <a:gs pos="100000">
              <a:schemeClr val="dk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246F8C9-6105-4B0E-B67B-B8CE29D19FBB}">
      <dsp:nvSpPr>
        <dsp:cNvPr id="0" name=""/>
        <dsp:cNvSpPr/>
      </dsp:nvSpPr>
      <dsp:spPr>
        <a:xfrm>
          <a:off x="15687" y="2705"/>
          <a:ext cx="3060621" cy="183637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FR" sz="3400" kern="1200" dirty="0"/>
            <a:t>Indicateurs fiables</a:t>
          </a:r>
        </a:p>
      </dsp:txBody>
      <dsp:txXfrm>
        <a:off x="69472" y="56490"/>
        <a:ext cx="2953051" cy="1728802"/>
      </dsp:txXfrm>
    </dsp:sp>
    <dsp:sp modelId="{809AA3FE-B9FF-450B-AF1D-BB7DE504161D}">
      <dsp:nvSpPr>
        <dsp:cNvPr id="0" name=""/>
        <dsp:cNvSpPr/>
      </dsp:nvSpPr>
      <dsp:spPr>
        <a:xfrm rot="5400000">
          <a:off x="-510113" y="3756870"/>
          <a:ext cx="2285657" cy="275455"/>
        </a:xfrm>
        <a:prstGeom prst="rect">
          <a:avLst/>
        </a:prstGeom>
        <a:gradFill rotWithShape="0">
          <a:gsLst>
            <a:gs pos="0">
              <a:schemeClr val="dk1">
                <a:tint val="60000"/>
                <a:hueOff val="0"/>
                <a:satOff val="0"/>
                <a:lumOff val="0"/>
                <a:alphaOff val="0"/>
                <a:satMod val="103000"/>
                <a:lumMod val="102000"/>
                <a:tint val="94000"/>
              </a:schemeClr>
            </a:gs>
            <a:gs pos="50000">
              <a:schemeClr val="dk1">
                <a:tint val="60000"/>
                <a:hueOff val="0"/>
                <a:satOff val="0"/>
                <a:lumOff val="0"/>
                <a:alphaOff val="0"/>
                <a:satMod val="110000"/>
                <a:lumMod val="100000"/>
                <a:shade val="100000"/>
              </a:schemeClr>
            </a:gs>
            <a:gs pos="100000">
              <a:schemeClr val="dk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C239298-DFF7-48B7-B989-8BC97B399F09}">
      <dsp:nvSpPr>
        <dsp:cNvPr id="0" name=""/>
        <dsp:cNvSpPr/>
      </dsp:nvSpPr>
      <dsp:spPr>
        <a:xfrm>
          <a:off x="15687" y="2298171"/>
          <a:ext cx="3060621" cy="183637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FR" sz="3400" kern="1200" dirty="0"/>
            <a:t>Célébrer les réussites</a:t>
          </a:r>
        </a:p>
      </dsp:txBody>
      <dsp:txXfrm>
        <a:off x="69472" y="2351956"/>
        <a:ext cx="2953051" cy="1728802"/>
      </dsp:txXfrm>
    </dsp:sp>
    <dsp:sp modelId="{369D3313-5B50-43DF-84E7-D15B26D45D08}">
      <dsp:nvSpPr>
        <dsp:cNvPr id="0" name=""/>
        <dsp:cNvSpPr/>
      </dsp:nvSpPr>
      <dsp:spPr>
        <a:xfrm>
          <a:off x="637619" y="4904603"/>
          <a:ext cx="4060817" cy="275455"/>
        </a:xfrm>
        <a:prstGeom prst="rect">
          <a:avLst/>
        </a:prstGeom>
        <a:gradFill rotWithShape="0">
          <a:gsLst>
            <a:gs pos="0">
              <a:schemeClr val="dk1">
                <a:tint val="60000"/>
                <a:hueOff val="0"/>
                <a:satOff val="0"/>
                <a:lumOff val="0"/>
                <a:alphaOff val="0"/>
                <a:satMod val="103000"/>
                <a:lumMod val="102000"/>
                <a:tint val="94000"/>
              </a:schemeClr>
            </a:gs>
            <a:gs pos="50000">
              <a:schemeClr val="dk1">
                <a:tint val="60000"/>
                <a:hueOff val="0"/>
                <a:satOff val="0"/>
                <a:lumOff val="0"/>
                <a:alphaOff val="0"/>
                <a:satMod val="110000"/>
                <a:lumMod val="100000"/>
                <a:shade val="100000"/>
              </a:schemeClr>
            </a:gs>
            <a:gs pos="100000">
              <a:schemeClr val="dk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30D960F-8604-44F6-922C-708A4BAEE5C9}">
      <dsp:nvSpPr>
        <dsp:cNvPr id="0" name=""/>
        <dsp:cNvSpPr/>
      </dsp:nvSpPr>
      <dsp:spPr>
        <a:xfrm>
          <a:off x="15687" y="4593637"/>
          <a:ext cx="3060621" cy="183637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FR" sz="3400" kern="1200" dirty="0"/>
            <a:t>Identifier les défis</a:t>
          </a:r>
        </a:p>
      </dsp:txBody>
      <dsp:txXfrm>
        <a:off x="69472" y="4647422"/>
        <a:ext cx="2953051" cy="1728802"/>
      </dsp:txXfrm>
    </dsp:sp>
    <dsp:sp modelId="{B197273F-81AD-4E3F-AFF1-0DB0A0257961}">
      <dsp:nvSpPr>
        <dsp:cNvPr id="0" name=""/>
        <dsp:cNvSpPr/>
      </dsp:nvSpPr>
      <dsp:spPr>
        <a:xfrm rot="16200000">
          <a:off x="3560513" y="3756870"/>
          <a:ext cx="2285657" cy="275455"/>
        </a:xfrm>
        <a:prstGeom prst="rect">
          <a:avLst/>
        </a:prstGeom>
        <a:gradFill rotWithShape="0">
          <a:gsLst>
            <a:gs pos="0">
              <a:schemeClr val="dk1">
                <a:tint val="60000"/>
                <a:hueOff val="0"/>
                <a:satOff val="0"/>
                <a:lumOff val="0"/>
                <a:alphaOff val="0"/>
                <a:satMod val="103000"/>
                <a:lumMod val="102000"/>
                <a:tint val="94000"/>
              </a:schemeClr>
            </a:gs>
            <a:gs pos="50000">
              <a:schemeClr val="dk1">
                <a:tint val="60000"/>
                <a:hueOff val="0"/>
                <a:satOff val="0"/>
                <a:lumOff val="0"/>
                <a:alphaOff val="0"/>
                <a:satMod val="110000"/>
                <a:lumMod val="100000"/>
                <a:shade val="100000"/>
              </a:schemeClr>
            </a:gs>
            <a:gs pos="100000">
              <a:schemeClr val="dk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7D93C5D-720A-423E-8F6C-1EEC90F04CF4}">
      <dsp:nvSpPr>
        <dsp:cNvPr id="0" name=""/>
        <dsp:cNvSpPr/>
      </dsp:nvSpPr>
      <dsp:spPr>
        <a:xfrm>
          <a:off x="4086313" y="4593637"/>
          <a:ext cx="3060621" cy="183637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FR" sz="3400" kern="1200" dirty="0"/>
            <a:t>Définir des cibles</a:t>
          </a:r>
        </a:p>
      </dsp:txBody>
      <dsp:txXfrm>
        <a:off x="4140098" y="4647422"/>
        <a:ext cx="2953051" cy="1728802"/>
      </dsp:txXfrm>
    </dsp:sp>
    <dsp:sp modelId="{F0BC3D10-AA66-44FF-BF9D-539541D9A3A6}">
      <dsp:nvSpPr>
        <dsp:cNvPr id="0" name=""/>
        <dsp:cNvSpPr/>
      </dsp:nvSpPr>
      <dsp:spPr>
        <a:xfrm rot="16200000">
          <a:off x="3560513" y="1461404"/>
          <a:ext cx="2285657" cy="275455"/>
        </a:xfrm>
        <a:prstGeom prst="rect">
          <a:avLst/>
        </a:prstGeom>
        <a:gradFill rotWithShape="0">
          <a:gsLst>
            <a:gs pos="0">
              <a:schemeClr val="dk1">
                <a:tint val="60000"/>
                <a:hueOff val="0"/>
                <a:satOff val="0"/>
                <a:lumOff val="0"/>
                <a:alphaOff val="0"/>
                <a:satMod val="103000"/>
                <a:lumMod val="102000"/>
                <a:tint val="94000"/>
              </a:schemeClr>
            </a:gs>
            <a:gs pos="50000">
              <a:schemeClr val="dk1">
                <a:tint val="60000"/>
                <a:hueOff val="0"/>
                <a:satOff val="0"/>
                <a:lumOff val="0"/>
                <a:alphaOff val="0"/>
                <a:satMod val="110000"/>
                <a:lumMod val="100000"/>
                <a:shade val="100000"/>
              </a:schemeClr>
            </a:gs>
            <a:gs pos="100000">
              <a:schemeClr val="dk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80D0BE7-A872-4274-8C44-3A705299130B}">
      <dsp:nvSpPr>
        <dsp:cNvPr id="0" name=""/>
        <dsp:cNvSpPr/>
      </dsp:nvSpPr>
      <dsp:spPr>
        <a:xfrm>
          <a:off x="4086313" y="2298171"/>
          <a:ext cx="3060621" cy="183637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FR" sz="3400" kern="1200" dirty="0"/>
            <a:t>Partager avec l’équipe</a:t>
          </a:r>
        </a:p>
      </dsp:txBody>
      <dsp:txXfrm>
        <a:off x="4140098" y="2351956"/>
        <a:ext cx="2953051" cy="1728802"/>
      </dsp:txXfrm>
    </dsp:sp>
    <dsp:sp modelId="{A030795F-2235-49B8-BDCB-F8E518EA3957}">
      <dsp:nvSpPr>
        <dsp:cNvPr id="0" name=""/>
        <dsp:cNvSpPr/>
      </dsp:nvSpPr>
      <dsp:spPr>
        <a:xfrm>
          <a:off x="4708246" y="313671"/>
          <a:ext cx="4060817" cy="275455"/>
        </a:xfrm>
        <a:prstGeom prst="rect">
          <a:avLst/>
        </a:prstGeom>
        <a:gradFill rotWithShape="0">
          <a:gsLst>
            <a:gs pos="0">
              <a:schemeClr val="dk1">
                <a:tint val="60000"/>
                <a:hueOff val="0"/>
                <a:satOff val="0"/>
                <a:lumOff val="0"/>
                <a:alphaOff val="0"/>
                <a:satMod val="103000"/>
                <a:lumMod val="102000"/>
                <a:tint val="94000"/>
              </a:schemeClr>
            </a:gs>
            <a:gs pos="50000">
              <a:schemeClr val="dk1">
                <a:tint val="60000"/>
                <a:hueOff val="0"/>
                <a:satOff val="0"/>
                <a:lumOff val="0"/>
                <a:alphaOff val="0"/>
                <a:satMod val="110000"/>
                <a:lumMod val="100000"/>
                <a:shade val="100000"/>
              </a:schemeClr>
            </a:gs>
            <a:gs pos="100000">
              <a:schemeClr val="dk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3733900-8F83-4D1E-A2BD-B114143C9D64}">
      <dsp:nvSpPr>
        <dsp:cNvPr id="0" name=""/>
        <dsp:cNvSpPr/>
      </dsp:nvSpPr>
      <dsp:spPr>
        <a:xfrm>
          <a:off x="4086313" y="2705"/>
          <a:ext cx="3060621" cy="183637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FR" sz="3400" kern="1200" dirty="0"/>
            <a:t>Créer une séquence</a:t>
          </a:r>
        </a:p>
      </dsp:txBody>
      <dsp:txXfrm>
        <a:off x="4140098" y="56490"/>
        <a:ext cx="2953051" cy="1728802"/>
      </dsp:txXfrm>
    </dsp:sp>
    <dsp:sp modelId="{86051DCE-6E0A-4C74-984C-260AC8E0935C}">
      <dsp:nvSpPr>
        <dsp:cNvPr id="0" name=""/>
        <dsp:cNvSpPr/>
      </dsp:nvSpPr>
      <dsp:spPr>
        <a:xfrm>
          <a:off x="8156939" y="2705"/>
          <a:ext cx="3060621" cy="183637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FR" sz="3400" kern="1200" dirty="0"/>
            <a:t>Évaluer et garder en mémoire</a:t>
          </a:r>
        </a:p>
      </dsp:txBody>
      <dsp:txXfrm>
        <a:off x="8210724" y="56490"/>
        <a:ext cx="2953051" cy="172880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98E87-ABC7-49F0-B1F0-AF2428240E4C}">
      <dsp:nvSpPr>
        <dsp:cNvPr id="0" name=""/>
        <dsp:cNvSpPr/>
      </dsp:nvSpPr>
      <dsp:spPr>
        <a:xfrm rot="5400000">
          <a:off x="-510113" y="1461404"/>
          <a:ext cx="2285657" cy="275455"/>
        </a:xfrm>
        <a:prstGeom prst="rect">
          <a:avLst/>
        </a:prstGeom>
        <a:gradFill rotWithShape="0">
          <a:gsLst>
            <a:gs pos="0">
              <a:schemeClr val="dk1">
                <a:tint val="60000"/>
                <a:hueOff val="0"/>
                <a:satOff val="0"/>
                <a:lumOff val="0"/>
                <a:alphaOff val="0"/>
                <a:satMod val="103000"/>
                <a:lumMod val="102000"/>
                <a:tint val="94000"/>
              </a:schemeClr>
            </a:gs>
            <a:gs pos="50000">
              <a:schemeClr val="dk1">
                <a:tint val="60000"/>
                <a:hueOff val="0"/>
                <a:satOff val="0"/>
                <a:lumOff val="0"/>
                <a:alphaOff val="0"/>
                <a:satMod val="110000"/>
                <a:lumMod val="100000"/>
                <a:shade val="100000"/>
              </a:schemeClr>
            </a:gs>
            <a:gs pos="100000">
              <a:schemeClr val="dk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246F8C9-6105-4B0E-B67B-B8CE29D19FBB}">
      <dsp:nvSpPr>
        <dsp:cNvPr id="0" name=""/>
        <dsp:cNvSpPr/>
      </dsp:nvSpPr>
      <dsp:spPr>
        <a:xfrm>
          <a:off x="15687" y="2705"/>
          <a:ext cx="3060621" cy="183637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FR" sz="3400" kern="1200" dirty="0"/>
            <a:t>Indicateurs fiables</a:t>
          </a:r>
        </a:p>
      </dsp:txBody>
      <dsp:txXfrm>
        <a:off x="69472" y="56490"/>
        <a:ext cx="2953051" cy="1728802"/>
      </dsp:txXfrm>
    </dsp:sp>
    <dsp:sp modelId="{809AA3FE-B9FF-450B-AF1D-BB7DE504161D}">
      <dsp:nvSpPr>
        <dsp:cNvPr id="0" name=""/>
        <dsp:cNvSpPr/>
      </dsp:nvSpPr>
      <dsp:spPr>
        <a:xfrm rot="5400000">
          <a:off x="-510113" y="3756870"/>
          <a:ext cx="2285657" cy="275455"/>
        </a:xfrm>
        <a:prstGeom prst="rect">
          <a:avLst/>
        </a:prstGeom>
        <a:gradFill rotWithShape="0">
          <a:gsLst>
            <a:gs pos="0">
              <a:schemeClr val="dk1">
                <a:tint val="60000"/>
                <a:hueOff val="0"/>
                <a:satOff val="0"/>
                <a:lumOff val="0"/>
                <a:alphaOff val="0"/>
                <a:satMod val="103000"/>
                <a:lumMod val="102000"/>
                <a:tint val="94000"/>
              </a:schemeClr>
            </a:gs>
            <a:gs pos="50000">
              <a:schemeClr val="dk1">
                <a:tint val="60000"/>
                <a:hueOff val="0"/>
                <a:satOff val="0"/>
                <a:lumOff val="0"/>
                <a:alphaOff val="0"/>
                <a:satMod val="110000"/>
                <a:lumMod val="100000"/>
                <a:shade val="100000"/>
              </a:schemeClr>
            </a:gs>
            <a:gs pos="100000">
              <a:schemeClr val="dk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C239298-DFF7-48B7-B989-8BC97B399F09}">
      <dsp:nvSpPr>
        <dsp:cNvPr id="0" name=""/>
        <dsp:cNvSpPr/>
      </dsp:nvSpPr>
      <dsp:spPr>
        <a:xfrm>
          <a:off x="15687" y="2298171"/>
          <a:ext cx="3060621" cy="183637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FR" sz="3400" kern="1200" dirty="0"/>
            <a:t>Célébrer les réussites</a:t>
          </a:r>
        </a:p>
      </dsp:txBody>
      <dsp:txXfrm>
        <a:off x="69472" y="2351956"/>
        <a:ext cx="2953051" cy="1728802"/>
      </dsp:txXfrm>
    </dsp:sp>
    <dsp:sp modelId="{369D3313-5B50-43DF-84E7-D15B26D45D08}">
      <dsp:nvSpPr>
        <dsp:cNvPr id="0" name=""/>
        <dsp:cNvSpPr/>
      </dsp:nvSpPr>
      <dsp:spPr>
        <a:xfrm>
          <a:off x="637619" y="4904603"/>
          <a:ext cx="4060817" cy="275455"/>
        </a:xfrm>
        <a:prstGeom prst="rect">
          <a:avLst/>
        </a:prstGeom>
        <a:gradFill rotWithShape="0">
          <a:gsLst>
            <a:gs pos="0">
              <a:schemeClr val="dk1">
                <a:tint val="60000"/>
                <a:hueOff val="0"/>
                <a:satOff val="0"/>
                <a:lumOff val="0"/>
                <a:alphaOff val="0"/>
                <a:satMod val="103000"/>
                <a:lumMod val="102000"/>
                <a:tint val="94000"/>
              </a:schemeClr>
            </a:gs>
            <a:gs pos="50000">
              <a:schemeClr val="dk1">
                <a:tint val="60000"/>
                <a:hueOff val="0"/>
                <a:satOff val="0"/>
                <a:lumOff val="0"/>
                <a:alphaOff val="0"/>
                <a:satMod val="110000"/>
                <a:lumMod val="100000"/>
                <a:shade val="100000"/>
              </a:schemeClr>
            </a:gs>
            <a:gs pos="100000">
              <a:schemeClr val="dk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30D960F-8604-44F6-922C-708A4BAEE5C9}">
      <dsp:nvSpPr>
        <dsp:cNvPr id="0" name=""/>
        <dsp:cNvSpPr/>
      </dsp:nvSpPr>
      <dsp:spPr>
        <a:xfrm>
          <a:off x="15687" y="4593637"/>
          <a:ext cx="3060621" cy="183637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FR" sz="3400" kern="1200" dirty="0"/>
            <a:t>Identifier les défis</a:t>
          </a:r>
        </a:p>
      </dsp:txBody>
      <dsp:txXfrm>
        <a:off x="69472" y="4647422"/>
        <a:ext cx="2953051" cy="1728802"/>
      </dsp:txXfrm>
    </dsp:sp>
    <dsp:sp modelId="{B197273F-81AD-4E3F-AFF1-0DB0A0257961}">
      <dsp:nvSpPr>
        <dsp:cNvPr id="0" name=""/>
        <dsp:cNvSpPr/>
      </dsp:nvSpPr>
      <dsp:spPr>
        <a:xfrm rot="16200000">
          <a:off x="3560513" y="3756870"/>
          <a:ext cx="2285657" cy="275455"/>
        </a:xfrm>
        <a:prstGeom prst="rect">
          <a:avLst/>
        </a:prstGeom>
        <a:gradFill rotWithShape="0">
          <a:gsLst>
            <a:gs pos="0">
              <a:schemeClr val="dk1">
                <a:tint val="60000"/>
                <a:hueOff val="0"/>
                <a:satOff val="0"/>
                <a:lumOff val="0"/>
                <a:alphaOff val="0"/>
                <a:satMod val="103000"/>
                <a:lumMod val="102000"/>
                <a:tint val="94000"/>
              </a:schemeClr>
            </a:gs>
            <a:gs pos="50000">
              <a:schemeClr val="dk1">
                <a:tint val="60000"/>
                <a:hueOff val="0"/>
                <a:satOff val="0"/>
                <a:lumOff val="0"/>
                <a:alphaOff val="0"/>
                <a:satMod val="110000"/>
                <a:lumMod val="100000"/>
                <a:shade val="100000"/>
              </a:schemeClr>
            </a:gs>
            <a:gs pos="100000">
              <a:schemeClr val="dk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7D93C5D-720A-423E-8F6C-1EEC90F04CF4}">
      <dsp:nvSpPr>
        <dsp:cNvPr id="0" name=""/>
        <dsp:cNvSpPr/>
      </dsp:nvSpPr>
      <dsp:spPr>
        <a:xfrm>
          <a:off x="4086313" y="4593637"/>
          <a:ext cx="3060621" cy="183637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FR" sz="3400" kern="1200" dirty="0"/>
            <a:t>Définir des cibles</a:t>
          </a:r>
        </a:p>
      </dsp:txBody>
      <dsp:txXfrm>
        <a:off x="4140098" y="4647422"/>
        <a:ext cx="2953051" cy="1728802"/>
      </dsp:txXfrm>
    </dsp:sp>
    <dsp:sp modelId="{F0BC3D10-AA66-44FF-BF9D-539541D9A3A6}">
      <dsp:nvSpPr>
        <dsp:cNvPr id="0" name=""/>
        <dsp:cNvSpPr/>
      </dsp:nvSpPr>
      <dsp:spPr>
        <a:xfrm rot="16200000">
          <a:off x="3560513" y="1461404"/>
          <a:ext cx="2285657" cy="275455"/>
        </a:xfrm>
        <a:prstGeom prst="rect">
          <a:avLst/>
        </a:prstGeom>
        <a:gradFill rotWithShape="0">
          <a:gsLst>
            <a:gs pos="0">
              <a:schemeClr val="dk1">
                <a:tint val="60000"/>
                <a:hueOff val="0"/>
                <a:satOff val="0"/>
                <a:lumOff val="0"/>
                <a:alphaOff val="0"/>
                <a:satMod val="103000"/>
                <a:lumMod val="102000"/>
                <a:tint val="94000"/>
              </a:schemeClr>
            </a:gs>
            <a:gs pos="50000">
              <a:schemeClr val="dk1">
                <a:tint val="60000"/>
                <a:hueOff val="0"/>
                <a:satOff val="0"/>
                <a:lumOff val="0"/>
                <a:alphaOff val="0"/>
                <a:satMod val="110000"/>
                <a:lumMod val="100000"/>
                <a:shade val="100000"/>
              </a:schemeClr>
            </a:gs>
            <a:gs pos="100000">
              <a:schemeClr val="dk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80D0BE7-A872-4274-8C44-3A705299130B}">
      <dsp:nvSpPr>
        <dsp:cNvPr id="0" name=""/>
        <dsp:cNvSpPr/>
      </dsp:nvSpPr>
      <dsp:spPr>
        <a:xfrm>
          <a:off x="4086313" y="2298171"/>
          <a:ext cx="3060621" cy="183637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FR" sz="3400" kern="1200" dirty="0"/>
            <a:t>Partager avec l’équipe</a:t>
          </a:r>
        </a:p>
      </dsp:txBody>
      <dsp:txXfrm>
        <a:off x="4140098" y="2351956"/>
        <a:ext cx="2953051" cy="1728802"/>
      </dsp:txXfrm>
    </dsp:sp>
    <dsp:sp modelId="{A030795F-2235-49B8-BDCB-F8E518EA3957}">
      <dsp:nvSpPr>
        <dsp:cNvPr id="0" name=""/>
        <dsp:cNvSpPr/>
      </dsp:nvSpPr>
      <dsp:spPr>
        <a:xfrm>
          <a:off x="4708246" y="313671"/>
          <a:ext cx="4060817" cy="275455"/>
        </a:xfrm>
        <a:prstGeom prst="rect">
          <a:avLst/>
        </a:prstGeom>
        <a:gradFill rotWithShape="0">
          <a:gsLst>
            <a:gs pos="0">
              <a:schemeClr val="dk1">
                <a:tint val="60000"/>
                <a:hueOff val="0"/>
                <a:satOff val="0"/>
                <a:lumOff val="0"/>
                <a:alphaOff val="0"/>
                <a:satMod val="103000"/>
                <a:lumMod val="102000"/>
                <a:tint val="94000"/>
              </a:schemeClr>
            </a:gs>
            <a:gs pos="50000">
              <a:schemeClr val="dk1">
                <a:tint val="60000"/>
                <a:hueOff val="0"/>
                <a:satOff val="0"/>
                <a:lumOff val="0"/>
                <a:alphaOff val="0"/>
                <a:satMod val="110000"/>
                <a:lumMod val="100000"/>
                <a:shade val="100000"/>
              </a:schemeClr>
            </a:gs>
            <a:gs pos="100000">
              <a:schemeClr val="dk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3733900-8F83-4D1E-A2BD-B114143C9D64}">
      <dsp:nvSpPr>
        <dsp:cNvPr id="0" name=""/>
        <dsp:cNvSpPr/>
      </dsp:nvSpPr>
      <dsp:spPr>
        <a:xfrm>
          <a:off x="4086313" y="2705"/>
          <a:ext cx="3060621" cy="183637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FR" sz="3400" kern="1200" dirty="0"/>
            <a:t>Créer une séquence</a:t>
          </a:r>
        </a:p>
      </dsp:txBody>
      <dsp:txXfrm>
        <a:off x="4140098" y="56490"/>
        <a:ext cx="2953051" cy="1728802"/>
      </dsp:txXfrm>
    </dsp:sp>
    <dsp:sp modelId="{86051DCE-6E0A-4C74-984C-260AC8E0935C}">
      <dsp:nvSpPr>
        <dsp:cNvPr id="0" name=""/>
        <dsp:cNvSpPr/>
      </dsp:nvSpPr>
      <dsp:spPr>
        <a:xfrm>
          <a:off x="8156939" y="2705"/>
          <a:ext cx="3060621" cy="183637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FR" sz="3400" kern="1200" dirty="0"/>
            <a:t>Évaluer et garder en mémoire</a:t>
          </a:r>
        </a:p>
      </dsp:txBody>
      <dsp:txXfrm>
        <a:off x="8210724" y="56490"/>
        <a:ext cx="2953051" cy="172880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98E87-ABC7-49F0-B1F0-AF2428240E4C}">
      <dsp:nvSpPr>
        <dsp:cNvPr id="0" name=""/>
        <dsp:cNvSpPr/>
      </dsp:nvSpPr>
      <dsp:spPr>
        <a:xfrm rot="5400000">
          <a:off x="-510113" y="1461404"/>
          <a:ext cx="2285657" cy="275455"/>
        </a:xfrm>
        <a:prstGeom prst="rect">
          <a:avLst/>
        </a:prstGeom>
        <a:gradFill rotWithShape="0">
          <a:gsLst>
            <a:gs pos="0">
              <a:schemeClr val="dk1">
                <a:tint val="60000"/>
                <a:hueOff val="0"/>
                <a:satOff val="0"/>
                <a:lumOff val="0"/>
                <a:alphaOff val="0"/>
                <a:satMod val="103000"/>
                <a:lumMod val="102000"/>
                <a:tint val="94000"/>
              </a:schemeClr>
            </a:gs>
            <a:gs pos="50000">
              <a:schemeClr val="dk1">
                <a:tint val="60000"/>
                <a:hueOff val="0"/>
                <a:satOff val="0"/>
                <a:lumOff val="0"/>
                <a:alphaOff val="0"/>
                <a:satMod val="110000"/>
                <a:lumMod val="100000"/>
                <a:shade val="100000"/>
              </a:schemeClr>
            </a:gs>
            <a:gs pos="100000">
              <a:schemeClr val="dk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246F8C9-6105-4B0E-B67B-B8CE29D19FBB}">
      <dsp:nvSpPr>
        <dsp:cNvPr id="0" name=""/>
        <dsp:cNvSpPr/>
      </dsp:nvSpPr>
      <dsp:spPr>
        <a:xfrm>
          <a:off x="15687" y="2705"/>
          <a:ext cx="3060621" cy="183637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FR" sz="3400" kern="1200" dirty="0"/>
            <a:t>Indicateurs fiables</a:t>
          </a:r>
        </a:p>
      </dsp:txBody>
      <dsp:txXfrm>
        <a:off x="69472" y="56490"/>
        <a:ext cx="2953051" cy="1728802"/>
      </dsp:txXfrm>
    </dsp:sp>
    <dsp:sp modelId="{809AA3FE-B9FF-450B-AF1D-BB7DE504161D}">
      <dsp:nvSpPr>
        <dsp:cNvPr id="0" name=""/>
        <dsp:cNvSpPr/>
      </dsp:nvSpPr>
      <dsp:spPr>
        <a:xfrm rot="5400000">
          <a:off x="-510113" y="3756870"/>
          <a:ext cx="2285657" cy="275455"/>
        </a:xfrm>
        <a:prstGeom prst="rect">
          <a:avLst/>
        </a:prstGeom>
        <a:gradFill rotWithShape="0">
          <a:gsLst>
            <a:gs pos="0">
              <a:schemeClr val="dk1">
                <a:tint val="60000"/>
                <a:hueOff val="0"/>
                <a:satOff val="0"/>
                <a:lumOff val="0"/>
                <a:alphaOff val="0"/>
                <a:satMod val="103000"/>
                <a:lumMod val="102000"/>
                <a:tint val="94000"/>
              </a:schemeClr>
            </a:gs>
            <a:gs pos="50000">
              <a:schemeClr val="dk1">
                <a:tint val="60000"/>
                <a:hueOff val="0"/>
                <a:satOff val="0"/>
                <a:lumOff val="0"/>
                <a:alphaOff val="0"/>
                <a:satMod val="110000"/>
                <a:lumMod val="100000"/>
                <a:shade val="100000"/>
              </a:schemeClr>
            </a:gs>
            <a:gs pos="100000">
              <a:schemeClr val="dk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C239298-DFF7-48B7-B989-8BC97B399F09}">
      <dsp:nvSpPr>
        <dsp:cNvPr id="0" name=""/>
        <dsp:cNvSpPr/>
      </dsp:nvSpPr>
      <dsp:spPr>
        <a:xfrm>
          <a:off x="15687" y="2298171"/>
          <a:ext cx="3060621" cy="183637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FR" sz="3400" kern="1200" dirty="0"/>
            <a:t>Célébrer les réussites</a:t>
          </a:r>
        </a:p>
      </dsp:txBody>
      <dsp:txXfrm>
        <a:off x="69472" y="2351956"/>
        <a:ext cx="2953051" cy="1728802"/>
      </dsp:txXfrm>
    </dsp:sp>
    <dsp:sp modelId="{369D3313-5B50-43DF-84E7-D15B26D45D08}">
      <dsp:nvSpPr>
        <dsp:cNvPr id="0" name=""/>
        <dsp:cNvSpPr/>
      </dsp:nvSpPr>
      <dsp:spPr>
        <a:xfrm>
          <a:off x="637619" y="4904603"/>
          <a:ext cx="4060817" cy="275455"/>
        </a:xfrm>
        <a:prstGeom prst="rect">
          <a:avLst/>
        </a:prstGeom>
        <a:gradFill rotWithShape="0">
          <a:gsLst>
            <a:gs pos="0">
              <a:schemeClr val="dk1">
                <a:tint val="60000"/>
                <a:hueOff val="0"/>
                <a:satOff val="0"/>
                <a:lumOff val="0"/>
                <a:alphaOff val="0"/>
                <a:satMod val="103000"/>
                <a:lumMod val="102000"/>
                <a:tint val="94000"/>
              </a:schemeClr>
            </a:gs>
            <a:gs pos="50000">
              <a:schemeClr val="dk1">
                <a:tint val="60000"/>
                <a:hueOff val="0"/>
                <a:satOff val="0"/>
                <a:lumOff val="0"/>
                <a:alphaOff val="0"/>
                <a:satMod val="110000"/>
                <a:lumMod val="100000"/>
                <a:shade val="100000"/>
              </a:schemeClr>
            </a:gs>
            <a:gs pos="100000">
              <a:schemeClr val="dk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30D960F-8604-44F6-922C-708A4BAEE5C9}">
      <dsp:nvSpPr>
        <dsp:cNvPr id="0" name=""/>
        <dsp:cNvSpPr/>
      </dsp:nvSpPr>
      <dsp:spPr>
        <a:xfrm>
          <a:off x="15687" y="4593637"/>
          <a:ext cx="3060621" cy="183637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FR" sz="3400" kern="1200" dirty="0"/>
            <a:t>Identifier les défis</a:t>
          </a:r>
        </a:p>
      </dsp:txBody>
      <dsp:txXfrm>
        <a:off x="69472" y="4647422"/>
        <a:ext cx="2953051" cy="1728802"/>
      </dsp:txXfrm>
    </dsp:sp>
    <dsp:sp modelId="{B197273F-81AD-4E3F-AFF1-0DB0A0257961}">
      <dsp:nvSpPr>
        <dsp:cNvPr id="0" name=""/>
        <dsp:cNvSpPr/>
      </dsp:nvSpPr>
      <dsp:spPr>
        <a:xfrm rot="16200000">
          <a:off x="3560513" y="3756870"/>
          <a:ext cx="2285657" cy="275455"/>
        </a:xfrm>
        <a:prstGeom prst="rect">
          <a:avLst/>
        </a:prstGeom>
        <a:gradFill rotWithShape="0">
          <a:gsLst>
            <a:gs pos="0">
              <a:schemeClr val="dk1">
                <a:tint val="60000"/>
                <a:hueOff val="0"/>
                <a:satOff val="0"/>
                <a:lumOff val="0"/>
                <a:alphaOff val="0"/>
                <a:satMod val="103000"/>
                <a:lumMod val="102000"/>
                <a:tint val="94000"/>
              </a:schemeClr>
            </a:gs>
            <a:gs pos="50000">
              <a:schemeClr val="dk1">
                <a:tint val="60000"/>
                <a:hueOff val="0"/>
                <a:satOff val="0"/>
                <a:lumOff val="0"/>
                <a:alphaOff val="0"/>
                <a:satMod val="110000"/>
                <a:lumMod val="100000"/>
                <a:shade val="100000"/>
              </a:schemeClr>
            </a:gs>
            <a:gs pos="100000">
              <a:schemeClr val="dk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7D93C5D-720A-423E-8F6C-1EEC90F04CF4}">
      <dsp:nvSpPr>
        <dsp:cNvPr id="0" name=""/>
        <dsp:cNvSpPr/>
      </dsp:nvSpPr>
      <dsp:spPr>
        <a:xfrm>
          <a:off x="4086313" y="4593637"/>
          <a:ext cx="3060621" cy="183637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FR" sz="3400" kern="1200" dirty="0"/>
            <a:t>Définir des cibles</a:t>
          </a:r>
        </a:p>
      </dsp:txBody>
      <dsp:txXfrm>
        <a:off x="4140098" y="4647422"/>
        <a:ext cx="2953051" cy="1728802"/>
      </dsp:txXfrm>
    </dsp:sp>
    <dsp:sp modelId="{F0BC3D10-AA66-44FF-BF9D-539541D9A3A6}">
      <dsp:nvSpPr>
        <dsp:cNvPr id="0" name=""/>
        <dsp:cNvSpPr/>
      </dsp:nvSpPr>
      <dsp:spPr>
        <a:xfrm rot="16200000">
          <a:off x="3560513" y="1461404"/>
          <a:ext cx="2285657" cy="275455"/>
        </a:xfrm>
        <a:prstGeom prst="rect">
          <a:avLst/>
        </a:prstGeom>
        <a:gradFill rotWithShape="0">
          <a:gsLst>
            <a:gs pos="0">
              <a:schemeClr val="dk1">
                <a:tint val="60000"/>
                <a:hueOff val="0"/>
                <a:satOff val="0"/>
                <a:lumOff val="0"/>
                <a:alphaOff val="0"/>
                <a:satMod val="103000"/>
                <a:lumMod val="102000"/>
                <a:tint val="94000"/>
              </a:schemeClr>
            </a:gs>
            <a:gs pos="50000">
              <a:schemeClr val="dk1">
                <a:tint val="60000"/>
                <a:hueOff val="0"/>
                <a:satOff val="0"/>
                <a:lumOff val="0"/>
                <a:alphaOff val="0"/>
                <a:satMod val="110000"/>
                <a:lumMod val="100000"/>
                <a:shade val="100000"/>
              </a:schemeClr>
            </a:gs>
            <a:gs pos="100000">
              <a:schemeClr val="dk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80D0BE7-A872-4274-8C44-3A705299130B}">
      <dsp:nvSpPr>
        <dsp:cNvPr id="0" name=""/>
        <dsp:cNvSpPr/>
      </dsp:nvSpPr>
      <dsp:spPr>
        <a:xfrm>
          <a:off x="4086313" y="2298171"/>
          <a:ext cx="3060621" cy="183637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FR" sz="3400" kern="1200" dirty="0"/>
            <a:t>Partager avec l’équipe</a:t>
          </a:r>
        </a:p>
      </dsp:txBody>
      <dsp:txXfrm>
        <a:off x="4140098" y="2351956"/>
        <a:ext cx="2953051" cy="1728802"/>
      </dsp:txXfrm>
    </dsp:sp>
    <dsp:sp modelId="{A030795F-2235-49B8-BDCB-F8E518EA3957}">
      <dsp:nvSpPr>
        <dsp:cNvPr id="0" name=""/>
        <dsp:cNvSpPr/>
      </dsp:nvSpPr>
      <dsp:spPr>
        <a:xfrm>
          <a:off x="4708246" y="313671"/>
          <a:ext cx="4060817" cy="275455"/>
        </a:xfrm>
        <a:prstGeom prst="rect">
          <a:avLst/>
        </a:prstGeom>
        <a:gradFill rotWithShape="0">
          <a:gsLst>
            <a:gs pos="0">
              <a:schemeClr val="dk1">
                <a:tint val="60000"/>
                <a:hueOff val="0"/>
                <a:satOff val="0"/>
                <a:lumOff val="0"/>
                <a:alphaOff val="0"/>
                <a:satMod val="103000"/>
                <a:lumMod val="102000"/>
                <a:tint val="94000"/>
              </a:schemeClr>
            </a:gs>
            <a:gs pos="50000">
              <a:schemeClr val="dk1">
                <a:tint val="60000"/>
                <a:hueOff val="0"/>
                <a:satOff val="0"/>
                <a:lumOff val="0"/>
                <a:alphaOff val="0"/>
                <a:satMod val="110000"/>
                <a:lumMod val="100000"/>
                <a:shade val="100000"/>
              </a:schemeClr>
            </a:gs>
            <a:gs pos="100000">
              <a:schemeClr val="dk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3733900-8F83-4D1E-A2BD-B114143C9D64}">
      <dsp:nvSpPr>
        <dsp:cNvPr id="0" name=""/>
        <dsp:cNvSpPr/>
      </dsp:nvSpPr>
      <dsp:spPr>
        <a:xfrm>
          <a:off x="4086313" y="2705"/>
          <a:ext cx="3060621" cy="183637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FR" sz="3400" kern="1200" dirty="0"/>
            <a:t>Créer une séquence</a:t>
          </a:r>
        </a:p>
      </dsp:txBody>
      <dsp:txXfrm>
        <a:off x="4140098" y="56490"/>
        <a:ext cx="2953051" cy="1728802"/>
      </dsp:txXfrm>
    </dsp:sp>
    <dsp:sp modelId="{86051DCE-6E0A-4C74-984C-260AC8E0935C}">
      <dsp:nvSpPr>
        <dsp:cNvPr id="0" name=""/>
        <dsp:cNvSpPr/>
      </dsp:nvSpPr>
      <dsp:spPr>
        <a:xfrm>
          <a:off x="8156939" y="2705"/>
          <a:ext cx="3060621" cy="183637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FR" sz="3400" kern="1200" dirty="0"/>
            <a:t>Évaluer et garder en mémoire</a:t>
          </a:r>
        </a:p>
      </dsp:txBody>
      <dsp:txXfrm>
        <a:off x="8210724" y="56490"/>
        <a:ext cx="2953051" cy="172880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98E87-ABC7-49F0-B1F0-AF2428240E4C}">
      <dsp:nvSpPr>
        <dsp:cNvPr id="0" name=""/>
        <dsp:cNvSpPr/>
      </dsp:nvSpPr>
      <dsp:spPr>
        <a:xfrm rot="5400000">
          <a:off x="-510113" y="1461404"/>
          <a:ext cx="2285657" cy="275455"/>
        </a:xfrm>
        <a:prstGeom prst="rect">
          <a:avLst/>
        </a:prstGeom>
        <a:gradFill rotWithShape="0">
          <a:gsLst>
            <a:gs pos="0">
              <a:schemeClr val="dk1">
                <a:tint val="60000"/>
                <a:hueOff val="0"/>
                <a:satOff val="0"/>
                <a:lumOff val="0"/>
                <a:alphaOff val="0"/>
                <a:satMod val="103000"/>
                <a:lumMod val="102000"/>
                <a:tint val="94000"/>
              </a:schemeClr>
            </a:gs>
            <a:gs pos="50000">
              <a:schemeClr val="dk1">
                <a:tint val="60000"/>
                <a:hueOff val="0"/>
                <a:satOff val="0"/>
                <a:lumOff val="0"/>
                <a:alphaOff val="0"/>
                <a:satMod val="110000"/>
                <a:lumMod val="100000"/>
                <a:shade val="100000"/>
              </a:schemeClr>
            </a:gs>
            <a:gs pos="100000">
              <a:schemeClr val="dk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246F8C9-6105-4B0E-B67B-B8CE29D19FBB}">
      <dsp:nvSpPr>
        <dsp:cNvPr id="0" name=""/>
        <dsp:cNvSpPr/>
      </dsp:nvSpPr>
      <dsp:spPr>
        <a:xfrm>
          <a:off x="15687" y="2705"/>
          <a:ext cx="3060621" cy="183637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FR" sz="3400" kern="1200" dirty="0"/>
            <a:t>Indicateurs fiables</a:t>
          </a:r>
        </a:p>
      </dsp:txBody>
      <dsp:txXfrm>
        <a:off x="69472" y="56490"/>
        <a:ext cx="2953051" cy="1728802"/>
      </dsp:txXfrm>
    </dsp:sp>
    <dsp:sp modelId="{809AA3FE-B9FF-450B-AF1D-BB7DE504161D}">
      <dsp:nvSpPr>
        <dsp:cNvPr id="0" name=""/>
        <dsp:cNvSpPr/>
      </dsp:nvSpPr>
      <dsp:spPr>
        <a:xfrm rot="5400000">
          <a:off x="-510113" y="3756870"/>
          <a:ext cx="2285657" cy="275455"/>
        </a:xfrm>
        <a:prstGeom prst="rect">
          <a:avLst/>
        </a:prstGeom>
        <a:gradFill rotWithShape="0">
          <a:gsLst>
            <a:gs pos="0">
              <a:schemeClr val="dk1">
                <a:tint val="60000"/>
                <a:hueOff val="0"/>
                <a:satOff val="0"/>
                <a:lumOff val="0"/>
                <a:alphaOff val="0"/>
                <a:satMod val="103000"/>
                <a:lumMod val="102000"/>
                <a:tint val="94000"/>
              </a:schemeClr>
            </a:gs>
            <a:gs pos="50000">
              <a:schemeClr val="dk1">
                <a:tint val="60000"/>
                <a:hueOff val="0"/>
                <a:satOff val="0"/>
                <a:lumOff val="0"/>
                <a:alphaOff val="0"/>
                <a:satMod val="110000"/>
                <a:lumMod val="100000"/>
                <a:shade val="100000"/>
              </a:schemeClr>
            </a:gs>
            <a:gs pos="100000">
              <a:schemeClr val="dk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C239298-DFF7-48B7-B989-8BC97B399F09}">
      <dsp:nvSpPr>
        <dsp:cNvPr id="0" name=""/>
        <dsp:cNvSpPr/>
      </dsp:nvSpPr>
      <dsp:spPr>
        <a:xfrm>
          <a:off x="15687" y="2298171"/>
          <a:ext cx="3060621" cy="183637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FR" sz="3400" kern="1200" dirty="0"/>
            <a:t>Célébrer les réussites</a:t>
          </a:r>
        </a:p>
      </dsp:txBody>
      <dsp:txXfrm>
        <a:off x="69472" y="2351956"/>
        <a:ext cx="2953051" cy="1728802"/>
      </dsp:txXfrm>
    </dsp:sp>
    <dsp:sp modelId="{369D3313-5B50-43DF-84E7-D15B26D45D08}">
      <dsp:nvSpPr>
        <dsp:cNvPr id="0" name=""/>
        <dsp:cNvSpPr/>
      </dsp:nvSpPr>
      <dsp:spPr>
        <a:xfrm>
          <a:off x="637619" y="4904603"/>
          <a:ext cx="4060817" cy="275455"/>
        </a:xfrm>
        <a:prstGeom prst="rect">
          <a:avLst/>
        </a:prstGeom>
        <a:gradFill rotWithShape="0">
          <a:gsLst>
            <a:gs pos="0">
              <a:schemeClr val="dk1">
                <a:tint val="60000"/>
                <a:hueOff val="0"/>
                <a:satOff val="0"/>
                <a:lumOff val="0"/>
                <a:alphaOff val="0"/>
                <a:satMod val="103000"/>
                <a:lumMod val="102000"/>
                <a:tint val="94000"/>
              </a:schemeClr>
            </a:gs>
            <a:gs pos="50000">
              <a:schemeClr val="dk1">
                <a:tint val="60000"/>
                <a:hueOff val="0"/>
                <a:satOff val="0"/>
                <a:lumOff val="0"/>
                <a:alphaOff val="0"/>
                <a:satMod val="110000"/>
                <a:lumMod val="100000"/>
                <a:shade val="100000"/>
              </a:schemeClr>
            </a:gs>
            <a:gs pos="100000">
              <a:schemeClr val="dk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30D960F-8604-44F6-922C-708A4BAEE5C9}">
      <dsp:nvSpPr>
        <dsp:cNvPr id="0" name=""/>
        <dsp:cNvSpPr/>
      </dsp:nvSpPr>
      <dsp:spPr>
        <a:xfrm>
          <a:off x="15687" y="4593637"/>
          <a:ext cx="3060621" cy="183637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FR" sz="3400" kern="1200" dirty="0"/>
            <a:t>Identifier les défis</a:t>
          </a:r>
        </a:p>
      </dsp:txBody>
      <dsp:txXfrm>
        <a:off x="69472" y="4647422"/>
        <a:ext cx="2953051" cy="1728802"/>
      </dsp:txXfrm>
    </dsp:sp>
    <dsp:sp modelId="{B197273F-81AD-4E3F-AFF1-0DB0A0257961}">
      <dsp:nvSpPr>
        <dsp:cNvPr id="0" name=""/>
        <dsp:cNvSpPr/>
      </dsp:nvSpPr>
      <dsp:spPr>
        <a:xfrm rot="16200000">
          <a:off x="3560513" y="3756870"/>
          <a:ext cx="2285657" cy="275455"/>
        </a:xfrm>
        <a:prstGeom prst="rect">
          <a:avLst/>
        </a:prstGeom>
        <a:gradFill rotWithShape="0">
          <a:gsLst>
            <a:gs pos="0">
              <a:schemeClr val="dk1">
                <a:tint val="60000"/>
                <a:hueOff val="0"/>
                <a:satOff val="0"/>
                <a:lumOff val="0"/>
                <a:alphaOff val="0"/>
                <a:satMod val="103000"/>
                <a:lumMod val="102000"/>
                <a:tint val="94000"/>
              </a:schemeClr>
            </a:gs>
            <a:gs pos="50000">
              <a:schemeClr val="dk1">
                <a:tint val="60000"/>
                <a:hueOff val="0"/>
                <a:satOff val="0"/>
                <a:lumOff val="0"/>
                <a:alphaOff val="0"/>
                <a:satMod val="110000"/>
                <a:lumMod val="100000"/>
                <a:shade val="100000"/>
              </a:schemeClr>
            </a:gs>
            <a:gs pos="100000">
              <a:schemeClr val="dk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7D93C5D-720A-423E-8F6C-1EEC90F04CF4}">
      <dsp:nvSpPr>
        <dsp:cNvPr id="0" name=""/>
        <dsp:cNvSpPr/>
      </dsp:nvSpPr>
      <dsp:spPr>
        <a:xfrm>
          <a:off x="4086313" y="4593637"/>
          <a:ext cx="3060621" cy="183637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FR" sz="3400" kern="1200" dirty="0"/>
            <a:t>Définir des cibles</a:t>
          </a:r>
        </a:p>
      </dsp:txBody>
      <dsp:txXfrm>
        <a:off x="4140098" y="4647422"/>
        <a:ext cx="2953051" cy="1728802"/>
      </dsp:txXfrm>
    </dsp:sp>
    <dsp:sp modelId="{F0BC3D10-AA66-44FF-BF9D-539541D9A3A6}">
      <dsp:nvSpPr>
        <dsp:cNvPr id="0" name=""/>
        <dsp:cNvSpPr/>
      </dsp:nvSpPr>
      <dsp:spPr>
        <a:xfrm rot="16200000">
          <a:off x="3560513" y="1461404"/>
          <a:ext cx="2285657" cy="275455"/>
        </a:xfrm>
        <a:prstGeom prst="rect">
          <a:avLst/>
        </a:prstGeom>
        <a:gradFill rotWithShape="0">
          <a:gsLst>
            <a:gs pos="0">
              <a:schemeClr val="dk1">
                <a:tint val="60000"/>
                <a:hueOff val="0"/>
                <a:satOff val="0"/>
                <a:lumOff val="0"/>
                <a:alphaOff val="0"/>
                <a:satMod val="103000"/>
                <a:lumMod val="102000"/>
                <a:tint val="94000"/>
              </a:schemeClr>
            </a:gs>
            <a:gs pos="50000">
              <a:schemeClr val="dk1">
                <a:tint val="60000"/>
                <a:hueOff val="0"/>
                <a:satOff val="0"/>
                <a:lumOff val="0"/>
                <a:alphaOff val="0"/>
                <a:satMod val="110000"/>
                <a:lumMod val="100000"/>
                <a:shade val="100000"/>
              </a:schemeClr>
            </a:gs>
            <a:gs pos="100000">
              <a:schemeClr val="dk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80D0BE7-A872-4274-8C44-3A705299130B}">
      <dsp:nvSpPr>
        <dsp:cNvPr id="0" name=""/>
        <dsp:cNvSpPr/>
      </dsp:nvSpPr>
      <dsp:spPr>
        <a:xfrm>
          <a:off x="4086313" y="2298171"/>
          <a:ext cx="3060621" cy="183637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FR" sz="3400" kern="1200" dirty="0"/>
            <a:t>Partager avec l’équipe</a:t>
          </a:r>
        </a:p>
      </dsp:txBody>
      <dsp:txXfrm>
        <a:off x="4140098" y="2351956"/>
        <a:ext cx="2953051" cy="1728802"/>
      </dsp:txXfrm>
    </dsp:sp>
    <dsp:sp modelId="{A030795F-2235-49B8-BDCB-F8E518EA3957}">
      <dsp:nvSpPr>
        <dsp:cNvPr id="0" name=""/>
        <dsp:cNvSpPr/>
      </dsp:nvSpPr>
      <dsp:spPr>
        <a:xfrm>
          <a:off x="4708246" y="313671"/>
          <a:ext cx="4060817" cy="275455"/>
        </a:xfrm>
        <a:prstGeom prst="rect">
          <a:avLst/>
        </a:prstGeom>
        <a:gradFill rotWithShape="0">
          <a:gsLst>
            <a:gs pos="0">
              <a:schemeClr val="dk1">
                <a:tint val="60000"/>
                <a:hueOff val="0"/>
                <a:satOff val="0"/>
                <a:lumOff val="0"/>
                <a:alphaOff val="0"/>
                <a:satMod val="103000"/>
                <a:lumMod val="102000"/>
                <a:tint val="94000"/>
              </a:schemeClr>
            </a:gs>
            <a:gs pos="50000">
              <a:schemeClr val="dk1">
                <a:tint val="60000"/>
                <a:hueOff val="0"/>
                <a:satOff val="0"/>
                <a:lumOff val="0"/>
                <a:alphaOff val="0"/>
                <a:satMod val="110000"/>
                <a:lumMod val="100000"/>
                <a:shade val="100000"/>
              </a:schemeClr>
            </a:gs>
            <a:gs pos="100000">
              <a:schemeClr val="dk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3733900-8F83-4D1E-A2BD-B114143C9D64}">
      <dsp:nvSpPr>
        <dsp:cNvPr id="0" name=""/>
        <dsp:cNvSpPr/>
      </dsp:nvSpPr>
      <dsp:spPr>
        <a:xfrm>
          <a:off x="4086313" y="2705"/>
          <a:ext cx="3060621" cy="183637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FR" sz="3400" kern="1200" dirty="0"/>
            <a:t>Créer une séquence</a:t>
          </a:r>
        </a:p>
      </dsp:txBody>
      <dsp:txXfrm>
        <a:off x="4140098" y="56490"/>
        <a:ext cx="2953051" cy="1728802"/>
      </dsp:txXfrm>
    </dsp:sp>
    <dsp:sp modelId="{86051DCE-6E0A-4C74-984C-260AC8E0935C}">
      <dsp:nvSpPr>
        <dsp:cNvPr id="0" name=""/>
        <dsp:cNvSpPr/>
      </dsp:nvSpPr>
      <dsp:spPr>
        <a:xfrm>
          <a:off x="8156939" y="2705"/>
          <a:ext cx="3060621" cy="183637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FR" sz="3400" kern="1200" dirty="0"/>
            <a:t>Évaluer et garder en mémoire</a:t>
          </a:r>
        </a:p>
      </dsp:txBody>
      <dsp:txXfrm>
        <a:off x="8210724" y="56490"/>
        <a:ext cx="2953051" cy="172880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98E87-ABC7-49F0-B1F0-AF2428240E4C}">
      <dsp:nvSpPr>
        <dsp:cNvPr id="0" name=""/>
        <dsp:cNvSpPr/>
      </dsp:nvSpPr>
      <dsp:spPr>
        <a:xfrm rot="5400000">
          <a:off x="-510113" y="1461404"/>
          <a:ext cx="2285657" cy="275455"/>
        </a:xfrm>
        <a:prstGeom prst="rect">
          <a:avLst/>
        </a:prstGeom>
        <a:gradFill rotWithShape="0">
          <a:gsLst>
            <a:gs pos="0">
              <a:schemeClr val="dk1">
                <a:tint val="60000"/>
                <a:hueOff val="0"/>
                <a:satOff val="0"/>
                <a:lumOff val="0"/>
                <a:alphaOff val="0"/>
                <a:satMod val="103000"/>
                <a:lumMod val="102000"/>
                <a:tint val="94000"/>
              </a:schemeClr>
            </a:gs>
            <a:gs pos="50000">
              <a:schemeClr val="dk1">
                <a:tint val="60000"/>
                <a:hueOff val="0"/>
                <a:satOff val="0"/>
                <a:lumOff val="0"/>
                <a:alphaOff val="0"/>
                <a:satMod val="110000"/>
                <a:lumMod val="100000"/>
                <a:shade val="100000"/>
              </a:schemeClr>
            </a:gs>
            <a:gs pos="100000">
              <a:schemeClr val="dk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246F8C9-6105-4B0E-B67B-B8CE29D19FBB}">
      <dsp:nvSpPr>
        <dsp:cNvPr id="0" name=""/>
        <dsp:cNvSpPr/>
      </dsp:nvSpPr>
      <dsp:spPr>
        <a:xfrm>
          <a:off x="15687" y="2705"/>
          <a:ext cx="3060621" cy="183637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FR" sz="3400" kern="1200" dirty="0"/>
            <a:t>Indicateurs fiables</a:t>
          </a:r>
        </a:p>
      </dsp:txBody>
      <dsp:txXfrm>
        <a:off x="69472" y="56490"/>
        <a:ext cx="2953051" cy="1728802"/>
      </dsp:txXfrm>
    </dsp:sp>
    <dsp:sp modelId="{809AA3FE-B9FF-450B-AF1D-BB7DE504161D}">
      <dsp:nvSpPr>
        <dsp:cNvPr id="0" name=""/>
        <dsp:cNvSpPr/>
      </dsp:nvSpPr>
      <dsp:spPr>
        <a:xfrm rot="5400000">
          <a:off x="-510113" y="3756870"/>
          <a:ext cx="2285657" cy="275455"/>
        </a:xfrm>
        <a:prstGeom prst="rect">
          <a:avLst/>
        </a:prstGeom>
        <a:gradFill rotWithShape="0">
          <a:gsLst>
            <a:gs pos="0">
              <a:schemeClr val="dk1">
                <a:tint val="60000"/>
                <a:hueOff val="0"/>
                <a:satOff val="0"/>
                <a:lumOff val="0"/>
                <a:alphaOff val="0"/>
                <a:satMod val="103000"/>
                <a:lumMod val="102000"/>
                <a:tint val="94000"/>
              </a:schemeClr>
            </a:gs>
            <a:gs pos="50000">
              <a:schemeClr val="dk1">
                <a:tint val="60000"/>
                <a:hueOff val="0"/>
                <a:satOff val="0"/>
                <a:lumOff val="0"/>
                <a:alphaOff val="0"/>
                <a:satMod val="110000"/>
                <a:lumMod val="100000"/>
                <a:shade val="100000"/>
              </a:schemeClr>
            </a:gs>
            <a:gs pos="100000">
              <a:schemeClr val="dk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C239298-DFF7-48B7-B989-8BC97B399F09}">
      <dsp:nvSpPr>
        <dsp:cNvPr id="0" name=""/>
        <dsp:cNvSpPr/>
      </dsp:nvSpPr>
      <dsp:spPr>
        <a:xfrm>
          <a:off x="15687" y="2298171"/>
          <a:ext cx="3060621" cy="183637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FR" sz="3400" kern="1200" dirty="0"/>
            <a:t>Célébrer les réussites</a:t>
          </a:r>
        </a:p>
      </dsp:txBody>
      <dsp:txXfrm>
        <a:off x="69472" y="2351956"/>
        <a:ext cx="2953051" cy="1728802"/>
      </dsp:txXfrm>
    </dsp:sp>
    <dsp:sp modelId="{369D3313-5B50-43DF-84E7-D15B26D45D08}">
      <dsp:nvSpPr>
        <dsp:cNvPr id="0" name=""/>
        <dsp:cNvSpPr/>
      </dsp:nvSpPr>
      <dsp:spPr>
        <a:xfrm>
          <a:off x="637619" y="4904603"/>
          <a:ext cx="4060817" cy="275455"/>
        </a:xfrm>
        <a:prstGeom prst="rect">
          <a:avLst/>
        </a:prstGeom>
        <a:gradFill rotWithShape="0">
          <a:gsLst>
            <a:gs pos="0">
              <a:schemeClr val="dk1">
                <a:tint val="60000"/>
                <a:hueOff val="0"/>
                <a:satOff val="0"/>
                <a:lumOff val="0"/>
                <a:alphaOff val="0"/>
                <a:satMod val="103000"/>
                <a:lumMod val="102000"/>
                <a:tint val="94000"/>
              </a:schemeClr>
            </a:gs>
            <a:gs pos="50000">
              <a:schemeClr val="dk1">
                <a:tint val="60000"/>
                <a:hueOff val="0"/>
                <a:satOff val="0"/>
                <a:lumOff val="0"/>
                <a:alphaOff val="0"/>
                <a:satMod val="110000"/>
                <a:lumMod val="100000"/>
                <a:shade val="100000"/>
              </a:schemeClr>
            </a:gs>
            <a:gs pos="100000">
              <a:schemeClr val="dk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30D960F-8604-44F6-922C-708A4BAEE5C9}">
      <dsp:nvSpPr>
        <dsp:cNvPr id="0" name=""/>
        <dsp:cNvSpPr/>
      </dsp:nvSpPr>
      <dsp:spPr>
        <a:xfrm>
          <a:off x="15687" y="4593637"/>
          <a:ext cx="3060621" cy="183637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FR" sz="3400" kern="1200" dirty="0"/>
            <a:t>Identifier les défis</a:t>
          </a:r>
        </a:p>
      </dsp:txBody>
      <dsp:txXfrm>
        <a:off x="69472" y="4647422"/>
        <a:ext cx="2953051" cy="1728802"/>
      </dsp:txXfrm>
    </dsp:sp>
    <dsp:sp modelId="{B197273F-81AD-4E3F-AFF1-0DB0A0257961}">
      <dsp:nvSpPr>
        <dsp:cNvPr id="0" name=""/>
        <dsp:cNvSpPr/>
      </dsp:nvSpPr>
      <dsp:spPr>
        <a:xfrm rot="16200000">
          <a:off x="3560513" y="3756870"/>
          <a:ext cx="2285657" cy="275455"/>
        </a:xfrm>
        <a:prstGeom prst="rect">
          <a:avLst/>
        </a:prstGeom>
        <a:gradFill rotWithShape="0">
          <a:gsLst>
            <a:gs pos="0">
              <a:schemeClr val="dk1">
                <a:tint val="60000"/>
                <a:hueOff val="0"/>
                <a:satOff val="0"/>
                <a:lumOff val="0"/>
                <a:alphaOff val="0"/>
                <a:satMod val="103000"/>
                <a:lumMod val="102000"/>
                <a:tint val="94000"/>
              </a:schemeClr>
            </a:gs>
            <a:gs pos="50000">
              <a:schemeClr val="dk1">
                <a:tint val="60000"/>
                <a:hueOff val="0"/>
                <a:satOff val="0"/>
                <a:lumOff val="0"/>
                <a:alphaOff val="0"/>
                <a:satMod val="110000"/>
                <a:lumMod val="100000"/>
                <a:shade val="100000"/>
              </a:schemeClr>
            </a:gs>
            <a:gs pos="100000">
              <a:schemeClr val="dk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7D93C5D-720A-423E-8F6C-1EEC90F04CF4}">
      <dsp:nvSpPr>
        <dsp:cNvPr id="0" name=""/>
        <dsp:cNvSpPr/>
      </dsp:nvSpPr>
      <dsp:spPr>
        <a:xfrm>
          <a:off x="4086313" y="4593637"/>
          <a:ext cx="3060621" cy="183637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FR" sz="3400" kern="1200" dirty="0"/>
            <a:t>Définir des cibles</a:t>
          </a:r>
        </a:p>
      </dsp:txBody>
      <dsp:txXfrm>
        <a:off x="4140098" y="4647422"/>
        <a:ext cx="2953051" cy="1728802"/>
      </dsp:txXfrm>
    </dsp:sp>
    <dsp:sp modelId="{F0BC3D10-AA66-44FF-BF9D-539541D9A3A6}">
      <dsp:nvSpPr>
        <dsp:cNvPr id="0" name=""/>
        <dsp:cNvSpPr/>
      </dsp:nvSpPr>
      <dsp:spPr>
        <a:xfrm rot="16200000">
          <a:off x="3560513" y="1461404"/>
          <a:ext cx="2285657" cy="275455"/>
        </a:xfrm>
        <a:prstGeom prst="rect">
          <a:avLst/>
        </a:prstGeom>
        <a:gradFill rotWithShape="0">
          <a:gsLst>
            <a:gs pos="0">
              <a:schemeClr val="dk1">
                <a:tint val="60000"/>
                <a:hueOff val="0"/>
                <a:satOff val="0"/>
                <a:lumOff val="0"/>
                <a:alphaOff val="0"/>
                <a:satMod val="103000"/>
                <a:lumMod val="102000"/>
                <a:tint val="94000"/>
              </a:schemeClr>
            </a:gs>
            <a:gs pos="50000">
              <a:schemeClr val="dk1">
                <a:tint val="60000"/>
                <a:hueOff val="0"/>
                <a:satOff val="0"/>
                <a:lumOff val="0"/>
                <a:alphaOff val="0"/>
                <a:satMod val="110000"/>
                <a:lumMod val="100000"/>
                <a:shade val="100000"/>
              </a:schemeClr>
            </a:gs>
            <a:gs pos="100000">
              <a:schemeClr val="dk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80D0BE7-A872-4274-8C44-3A705299130B}">
      <dsp:nvSpPr>
        <dsp:cNvPr id="0" name=""/>
        <dsp:cNvSpPr/>
      </dsp:nvSpPr>
      <dsp:spPr>
        <a:xfrm>
          <a:off x="4086313" y="2298171"/>
          <a:ext cx="3060621" cy="183637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FR" sz="3400" kern="1200" dirty="0"/>
            <a:t>Partager avec l’équipe</a:t>
          </a:r>
        </a:p>
      </dsp:txBody>
      <dsp:txXfrm>
        <a:off x="4140098" y="2351956"/>
        <a:ext cx="2953051" cy="1728802"/>
      </dsp:txXfrm>
    </dsp:sp>
    <dsp:sp modelId="{A030795F-2235-49B8-BDCB-F8E518EA3957}">
      <dsp:nvSpPr>
        <dsp:cNvPr id="0" name=""/>
        <dsp:cNvSpPr/>
      </dsp:nvSpPr>
      <dsp:spPr>
        <a:xfrm>
          <a:off x="4708246" y="313671"/>
          <a:ext cx="4060817" cy="275455"/>
        </a:xfrm>
        <a:prstGeom prst="rect">
          <a:avLst/>
        </a:prstGeom>
        <a:gradFill rotWithShape="0">
          <a:gsLst>
            <a:gs pos="0">
              <a:schemeClr val="dk1">
                <a:tint val="60000"/>
                <a:hueOff val="0"/>
                <a:satOff val="0"/>
                <a:lumOff val="0"/>
                <a:alphaOff val="0"/>
                <a:satMod val="103000"/>
                <a:lumMod val="102000"/>
                <a:tint val="94000"/>
              </a:schemeClr>
            </a:gs>
            <a:gs pos="50000">
              <a:schemeClr val="dk1">
                <a:tint val="60000"/>
                <a:hueOff val="0"/>
                <a:satOff val="0"/>
                <a:lumOff val="0"/>
                <a:alphaOff val="0"/>
                <a:satMod val="110000"/>
                <a:lumMod val="100000"/>
                <a:shade val="100000"/>
              </a:schemeClr>
            </a:gs>
            <a:gs pos="100000">
              <a:schemeClr val="dk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3733900-8F83-4D1E-A2BD-B114143C9D64}">
      <dsp:nvSpPr>
        <dsp:cNvPr id="0" name=""/>
        <dsp:cNvSpPr/>
      </dsp:nvSpPr>
      <dsp:spPr>
        <a:xfrm>
          <a:off x="4086313" y="2705"/>
          <a:ext cx="3060621" cy="183637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FR" sz="3400" kern="1200" dirty="0"/>
            <a:t>Créer une séquence</a:t>
          </a:r>
        </a:p>
      </dsp:txBody>
      <dsp:txXfrm>
        <a:off x="4140098" y="56490"/>
        <a:ext cx="2953051" cy="1728802"/>
      </dsp:txXfrm>
    </dsp:sp>
    <dsp:sp modelId="{86051DCE-6E0A-4C74-984C-260AC8E0935C}">
      <dsp:nvSpPr>
        <dsp:cNvPr id="0" name=""/>
        <dsp:cNvSpPr/>
      </dsp:nvSpPr>
      <dsp:spPr>
        <a:xfrm>
          <a:off x="8156939" y="2705"/>
          <a:ext cx="3060621" cy="183637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FR" sz="3400" kern="1200" dirty="0"/>
            <a:t>Évaluer et garder en mémoire</a:t>
          </a:r>
        </a:p>
      </dsp:txBody>
      <dsp:txXfrm>
        <a:off x="8210724" y="56490"/>
        <a:ext cx="2953051" cy="17288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F28F6-6203-4438-B6FC-A06ABF02168C}">
      <dsp:nvSpPr>
        <dsp:cNvPr id="0" name=""/>
        <dsp:cNvSpPr/>
      </dsp:nvSpPr>
      <dsp:spPr>
        <a:xfrm>
          <a:off x="0" y="590974"/>
          <a:ext cx="11104812" cy="593775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61857" tIns="1353820" rIns="861857" bIns="170688" numCol="1" spcCol="1270" anchor="t" anchorCtr="0">
          <a:noAutofit/>
        </a:bodyPr>
        <a:lstStyle/>
        <a:p>
          <a:pPr marL="228600" lvl="1" indent="-228600" algn="just" defTabSz="1066800">
            <a:lnSpc>
              <a:spcPct val="90000"/>
            </a:lnSpc>
            <a:spcBef>
              <a:spcPct val="0"/>
            </a:spcBef>
            <a:spcAft>
              <a:spcPct val="15000"/>
            </a:spcAft>
            <a:buChar char="•"/>
          </a:pPr>
          <a:r>
            <a:rPr lang="fr-FR" sz="2400" kern="1200" dirty="0"/>
            <a:t>Mode de fonctionnement dans lequel un choix conscient est réalisé de travailler sur la réussite des élèves et sur l'impact des interventions pédagogiques des enseignants, tout cela de manière collaborative;</a:t>
          </a:r>
        </a:p>
        <a:p>
          <a:pPr marL="228600" lvl="1" indent="-228600" algn="just" defTabSz="1066800">
            <a:lnSpc>
              <a:spcPct val="90000"/>
            </a:lnSpc>
            <a:spcBef>
              <a:spcPct val="0"/>
            </a:spcBef>
            <a:spcAft>
              <a:spcPct val="15000"/>
            </a:spcAft>
            <a:buNone/>
          </a:pPr>
          <a:endParaRPr lang="fr-FR" sz="2400" kern="1200" dirty="0"/>
        </a:p>
        <a:p>
          <a:pPr marL="228600" lvl="1" indent="-228600" algn="just" defTabSz="1066800">
            <a:lnSpc>
              <a:spcPct val="90000"/>
            </a:lnSpc>
            <a:spcBef>
              <a:spcPct val="0"/>
            </a:spcBef>
            <a:spcAft>
              <a:spcPct val="15000"/>
            </a:spcAft>
            <a:buChar char="•"/>
          </a:pPr>
          <a:r>
            <a:rPr lang="fr-FR" sz="2400" kern="1200" dirty="0"/>
            <a:t>Centré sur l’analyse de données probantes;</a:t>
          </a:r>
        </a:p>
        <a:p>
          <a:pPr marL="228600" lvl="1" indent="-228600" algn="just" defTabSz="1066800">
            <a:lnSpc>
              <a:spcPct val="90000"/>
            </a:lnSpc>
            <a:spcBef>
              <a:spcPct val="0"/>
            </a:spcBef>
            <a:spcAft>
              <a:spcPct val="15000"/>
            </a:spcAft>
            <a:buNone/>
          </a:pPr>
          <a:endParaRPr lang="fr-FR" sz="2400" kern="1200" dirty="0"/>
        </a:p>
        <a:p>
          <a:pPr marL="228600" lvl="1" indent="-228600" algn="just" defTabSz="1066800">
            <a:lnSpc>
              <a:spcPct val="90000"/>
            </a:lnSpc>
            <a:spcBef>
              <a:spcPct val="0"/>
            </a:spcBef>
            <a:spcAft>
              <a:spcPct val="15000"/>
            </a:spcAft>
            <a:buChar char="•"/>
          </a:pPr>
          <a:r>
            <a:rPr lang="fr-FR" sz="2400" kern="1200" dirty="0"/>
            <a:t>Accent mis sur les relations entre les enseignants. les recherches ont montré que </a:t>
          </a:r>
          <a:r>
            <a:rPr lang="fr-FR" sz="2400" b="1" kern="1200" dirty="0"/>
            <a:t>le fonctionnement en CAP était un des moyens les plus efficaces pour développer les compétences des enseignants en vue d'améliorer l'apprentissage des élèves </a:t>
          </a:r>
          <a:r>
            <a:rPr lang="fr-FR" sz="2400" kern="1200" dirty="0"/>
            <a:t>(</a:t>
          </a:r>
          <a:r>
            <a:rPr lang="fr-FR" sz="2400" kern="1200" dirty="0" err="1"/>
            <a:t>Hord</a:t>
          </a:r>
          <a:r>
            <a:rPr lang="fr-FR" sz="2400" kern="1200" dirty="0"/>
            <a:t> et Sommers - 2008);</a:t>
          </a:r>
        </a:p>
        <a:p>
          <a:pPr marL="228600" lvl="1" indent="-228600" algn="just" defTabSz="1066800">
            <a:lnSpc>
              <a:spcPct val="90000"/>
            </a:lnSpc>
            <a:spcBef>
              <a:spcPct val="0"/>
            </a:spcBef>
            <a:spcAft>
              <a:spcPct val="15000"/>
            </a:spcAft>
            <a:buNone/>
          </a:pPr>
          <a:endParaRPr lang="fr-FR" sz="2400" kern="1200" dirty="0"/>
        </a:p>
        <a:p>
          <a:pPr marL="228600" lvl="1" indent="-228600" algn="just" defTabSz="1066800">
            <a:lnSpc>
              <a:spcPct val="90000"/>
            </a:lnSpc>
            <a:spcBef>
              <a:spcPct val="0"/>
            </a:spcBef>
            <a:spcAft>
              <a:spcPct val="15000"/>
            </a:spcAft>
            <a:buChar char="•"/>
          </a:pPr>
          <a:r>
            <a:rPr lang="fr-FR" sz="2400" kern="1200" dirty="0"/>
            <a:t>Notion de perfectionnement professionnel continu.</a:t>
          </a:r>
        </a:p>
      </dsp:txBody>
      <dsp:txXfrm>
        <a:off x="0" y="590974"/>
        <a:ext cx="11104812" cy="5937750"/>
      </dsp:txXfrm>
    </dsp:sp>
    <dsp:sp modelId="{47B09F39-B851-4F00-868C-281F81DE9302}">
      <dsp:nvSpPr>
        <dsp:cNvPr id="0" name=""/>
        <dsp:cNvSpPr/>
      </dsp:nvSpPr>
      <dsp:spPr>
        <a:xfrm>
          <a:off x="0" y="284435"/>
          <a:ext cx="7773368" cy="1050811"/>
        </a:xfrm>
        <a:prstGeom prst="roundRect">
          <a:avLst/>
        </a:prstGeom>
        <a:gradFill rotWithShape="0">
          <a:gsLst>
            <a:gs pos="0">
              <a:srgbClr val="FF0000"/>
            </a:gs>
            <a:gs pos="100000">
              <a:srgbClr val="E70048"/>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93815" tIns="0" rIns="293815" bIns="0" numCol="1" spcCol="1270" anchor="ctr" anchorCtr="0">
          <a:noAutofit/>
        </a:bodyPr>
        <a:lstStyle/>
        <a:p>
          <a:pPr marL="0" lvl="0" indent="0" algn="l" defTabSz="1377950">
            <a:lnSpc>
              <a:spcPct val="90000"/>
            </a:lnSpc>
            <a:spcBef>
              <a:spcPct val="0"/>
            </a:spcBef>
            <a:spcAft>
              <a:spcPct val="35000"/>
            </a:spcAft>
            <a:buNone/>
          </a:pPr>
          <a:r>
            <a:rPr lang="fr-FR" sz="3100" kern="1200" dirty="0"/>
            <a:t>Définition</a:t>
          </a:r>
        </a:p>
      </dsp:txBody>
      <dsp:txXfrm>
        <a:off x="51296" y="335731"/>
        <a:ext cx="7670776" cy="9482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60739-D269-4E6E-AAEE-4A091906B91F}">
      <dsp:nvSpPr>
        <dsp:cNvPr id="0" name=""/>
        <dsp:cNvSpPr/>
      </dsp:nvSpPr>
      <dsp:spPr>
        <a:xfrm>
          <a:off x="0" y="1165674"/>
          <a:ext cx="11376586" cy="4197375"/>
        </a:xfrm>
        <a:prstGeom prst="rect">
          <a:avLst/>
        </a:prstGeom>
        <a:solidFill>
          <a:prstClr val="white">
            <a:alpha val="90000"/>
            <a:hueOff val="0"/>
            <a:satOff val="0"/>
            <a:lumOff val="0"/>
            <a:alphaOff val="0"/>
          </a:prstClr>
        </a:solidFill>
        <a:ln w="6350" cap="flat" cmpd="sng" algn="ctr">
          <a:solidFill>
            <a:srgbClr val="FFC000">
              <a:hueOff val="0"/>
              <a:satOff val="0"/>
              <a:lumOff val="0"/>
              <a:alphaOff val="0"/>
            </a:srgb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61857" tIns="645668" rIns="861857" bIns="220472" numCol="1" spcCol="1270" anchor="t" anchorCtr="0">
          <a:noAutofit/>
        </a:bodyPr>
        <a:lstStyle/>
        <a:p>
          <a:pPr marL="285750" lvl="1" indent="-285750" algn="just" defTabSz="1377950">
            <a:lnSpc>
              <a:spcPct val="90000"/>
            </a:lnSpc>
            <a:spcBef>
              <a:spcPct val="0"/>
            </a:spcBef>
            <a:spcAft>
              <a:spcPct val="15000"/>
            </a:spcAft>
            <a:buChar char="•"/>
          </a:pPr>
          <a:r>
            <a:rPr lang="fr-FR" sz="3100" kern="1200" dirty="0">
              <a:solidFill>
                <a:prstClr val="black">
                  <a:hueOff val="0"/>
                  <a:satOff val="0"/>
                  <a:lumOff val="0"/>
                  <a:alphaOff val="0"/>
                </a:prstClr>
              </a:solidFill>
              <a:latin typeface="Calibri" panose="020F0502020204030204"/>
              <a:ea typeface="+mn-ea"/>
              <a:cs typeface="+mn-cs"/>
            </a:rPr>
            <a:t>Définir la vision de l'équipe ;</a:t>
          </a:r>
        </a:p>
        <a:p>
          <a:pPr marL="285750" lvl="1" indent="-285750" algn="just" defTabSz="1377950">
            <a:lnSpc>
              <a:spcPct val="90000"/>
            </a:lnSpc>
            <a:spcBef>
              <a:spcPct val="0"/>
            </a:spcBef>
            <a:spcAft>
              <a:spcPct val="15000"/>
            </a:spcAft>
            <a:buChar char="•"/>
          </a:pPr>
          <a:r>
            <a:rPr lang="fr-FR" sz="3100" kern="1200" dirty="0">
              <a:solidFill>
                <a:prstClr val="black">
                  <a:hueOff val="0"/>
                  <a:satOff val="0"/>
                  <a:lumOff val="0"/>
                  <a:alphaOff val="0"/>
                </a:prstClr>
              </a:solidFill>
              <a:latin typeface="Calibri" panose="020F0502020204030204"/>
              <a:ea typeface="+mn-ea"/>
              <a:cs typeface="+mn-cs"/>
            </a:rPr>
            <a:t>Adopter des attitudes et des postures de travail ;</a:t>
          </a:r>
        </a:p>
        <a:p>
          <a:pPr marL="285750" lvl="1" indent="-285750" algn="just" defTabSz="1377950">
            <a:lnSpc>
              <a:spcPct val="90000"/>
            </a:lnSpc>
            <a:spcBef>
              <a:spcPct val="0"/>
            </a:spcBef>
            <a:spcAft>
              <a:spcPct val="15000"/>
            </a:spcAft>
            <a:buChar char="•"/>
          </a:pPr>
          <a:r>
            <a:rPr lang="fr-FR" sz="3100" kern="1200" dirty="0">
              <a:solidFill>
                <a:prstClr val="black">
                  <a:hueOff val="0"/>
                  <a:satOff val="0"/>
                  <a:lumOff val="0"/>
                  <a:alphaOff val="0"/>
                </a:prstClr>
              </a:solidFill>
              <a:latin typeface="Calibri" panose="020F0502020204030204"/>
              <a:ea typeface="+mn-ea"/>
              <a:cs typeface="+mn-cs"/>
            </a:rPr>
            <a:t>Rester en veille pédagogique : l’équipe se tient au courant des meilleures pratiques (faire le lien avec les écoles efficaces);</a:t>
          </a:r>
        </a:p>
        <a:p>
          <a:pPr marL="285750" lvl="1" indent="-285750" algn="just" defTabSz="1377950">
            <a:lnSpc>
              <a:spcPct val="90000"/>
            </a:lnSpc>
            <a:spcBef>
              <a:spcPct val="0"/>
            </a:spcBef>
            <a:spcAft>
              <a:spcPct val="15000"/>
            </a:spcAft>
            <a:buChar char="•"/>
          </a:pPr>
          <a:r>
            <a:rPr lang="fr-FR" sz="3100" kern="1200" dirty="0">
              <a:solidFill>
                <a:prstClr val="black">
                  <a:hueOff val="0"/>
                  <a:satOff val="0"/>
                  <a:lumOff val="0"/>
                  <a:alphaOff val="0"/>
                </a:prstClr>
              </a:solidFill>
              <a:latin typeface="Calibri" panose="020F0502020204030204"/>
              <a:ea typeface="+mn-ea"/>
              <a:cs typeface="+mn-cs"/>
            </a:rPr>
            <a:t>Partager et agir : partager des connaissances et les traduire en actions concrètes auprès des élèves.</a:t>
          </a:r>
        </a:p>
      </dsp:txBody>
      <dsp:txXfrm>
        <a:off x="0" y="1165674"/>
        <a:ext cx="11376586" cy="4197375"/>
      </dsp:txXfrm>
    </dsp:sp>
    <dsp:sp modelId="{36F1E36B-7321-4717-8BDC-3F984BC28057}">
      <dsp:nvSpPr>
        <dsp:cNvPr id="0" name=""/>
        <dsp:cNvSpPr/>
      </dsp:nvSpPr>
      <dsp:spPr>
        <a:xfrm>
          <a:off x="37201" y="574818"/>
          <a:ext cx="7963610" cy="892664"/>
        </a:xfrm>
        <a:prstGeom prst="roundRect">
          <a:avLst/>
        </a:prstGeom>
        <a:gradFill rotWithShape="0">
          <a:gsLst>
            <a:gs pos="0">
              <a:srgbClr val="FF0000"/>
            </a:gs>
            <a:gs pos="100000">
              <a:srgbClr val="E70048"/>
            </a:gs>
            <a:gs pos="100000">
              <a:srgbClr val="FFC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93815" tIns="0" rIns="293815" bIns="0" numCol="1" spcCol="1270" anchor="ctr" anchorCtr="0">
          <a:noAutofit/>
        </a:bodyPr>
        <a:lstStyle/>
        <a:p>
          <a:pPr marL="0" lvl="0" indent="0" algn="l" defTabSz="1377950">
            <a:lnSpc>
              <a:spcPct val="90000"/>
            </a:lnSpc>
            <a:spcBef>
              <a:spcPct val="0"/>
            </a:spcBef>
            <a:spcAft>
              <a:spcPct val="35000"/>
            </a:spcAft>
            <a:buNone/>
          </a:pPr>
          <a:r>
            <a:rPr lang="fr-FR" sz="3100" kern="1200" dirty="0">
              <a:solidFill>
                <a:schemeClr val="bg1"/>
              </a:solidFill>
              <a:latin typeface="Calibri" panose="020F0502020204030204"/>
              <a:ea typeface="+mn-ea"/>
              <a:cs typeface="+mn-cs"/>
            </a:rPr>
            <a:t>Pour travailler en CAP</a:t>
          </a:r>
        </a:p>
      </dsp:txBody>
      <dsp:txXfrm>
        <a:off x="80777" y="618394"/>
        <a:ext cx="7876458" cy="8055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826656-D3CD-4EAC-874D-2FA63F34670A}">
      <dsp:nvSpPr>
        <dsp:cNvPr id="0" name=""/>
        <dsp:cNvSpPr/>
      </dsp:nvSpPr>
      <dsp:spPr>
        <a:xfrm>
          <a:off x="0" y="1366011"/>
          <a:ext cx="10673592" cy="3685500"/>
        </a:xfrm>
        <a:prstGeom prst="rect">
          <a:avLst/>
        </a:prstGeom>
        <a:solidFill>
          <a:prstClr val="white">
            <a:alpha val="90000"/>
            <a:hueOff val="0"/>
            <a:satOff val="0"/>
            <a:lumOff val="0"/>
            <a:alphaOff val="0"/>
          </a:prstClr>
        </a:solidFill>
        <a:ln w="6350" cap="flat" cmpd="sng" algn="ctr">
          <a:solidFill>
            <a:srgbClr val="FFC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61857" tIns="645668" rIns="861857" bIns="220472" numCol="1" spcCol="1270" anchor="t" anchorCtr="0">
          <a:noAutofit/>
        </a:bodyPr>
        <a:lstStyle/>
        <a:p>
          <a:pPr marL="285750" lvl="1" indent="-285750" algn="just" defTabSz="1377950">
            <a:lnSpc>
              <a:spcPct val="90000"/>
            </a:lnSpc>
            <a:spcBef>
              <a:spcPct val="0"/>
            </a:spcBef>
            <a:spcAft>
              <a:spcPct val="15000"/>
            </a:spcAft>
            <a:buChar char="•"/>
          </a:pPr>
          <a:r>
            <a:rPr lang="fr-FR" sz="3100" kern="1200" dirty="0">
              <a:solidFill>
                <a:prstClr val="black">
                  <a:hueOff val="0"/>
                  <a:satOff val="0"/>
                  <a:lumOff val="0"/>
                  <a:alphaOff val="0"/>
                </a:prstClr>
              </a:solidFill>
              <a:latin typeface="Calibri" panose="020F0502020204030204"/>
              <a:ea typeface="+mn-ea"/>
              <a:cs typeface="+mn-cs"/>
            </a:rPr>
            <a:t>Plus les pratiques au sein de l’école sont uniformes (harmonisées), plus celle-ci sera efficace !</a:t>
          </a:r>
        </a:p>
        <a:p>
          <a:pPr marL="285750" lvl="1" indent="-285750" algn="just" defTabSz="1377950">
            <a:lnSpc>
              <a:spcPct val="90000"/>
            </a:lnSpc>
            <a:spcBef>
              <a:spcPct val="0"/>
            </a:spcBef>
            <a:spcAft>
              <a:spcPct val="15000"/>
            </a:spcAft>
            <a:buNone/>
          </a:pPr>
          <a:endParaRPr lang="fr-FR" sz="3100" kern="1200" dirty="0">
            <a:solidFill>
              <a:prstClr val="black">
                <a:hueOff val="0"/>
                <a:satOff val="0"/>
                <a:lumOff val="0"/>
                <a:alphaOff val="0"/>
              </a:prstClr>
            </a:solidFill>
            <a:latin typeface="Calibri" panose="020F0502020204030204"/>
            <a:ea typeface="+mn-ea"/>
            <a:cs typeface="+mn-cs"/>
          </a:endParaRPr>
        </a:p>
        <a:p>
          <a:pPr marL="285750" lvl="1" indent="-285750" algn="just" defTabSz="1377950">
            <a:lnSpc>
              <a:spcPct val="90000"/>
            </a:lnSpc>
            <a:spcBef>
              <a:spcPct val="0"/>
            </a:spcBef>
            <a:spcAft>
              <a:spcPct val="15000"/>
            </a:spcAft>
            <a:buChar char="•"/>
          </a:pPr>
          <a:r>
            <a:rPr lang="fr-FR" sz="3100" kern="1200" dirty="0">
              <a:solidFill>
                <a:prstClr val="black">
                  <a:hueOff val="0"/>
                  <a:satOff val="0"/>
                  <a:lumOff val="0"/>
                  <a:alphaOff val="0"/>
                </a:prstClr>
              </a:solidFill>
              <a:latin typeface="Calibri" panose="020F0502020204030204"/>
              <a:ea typeface="+mn-ea"/>
              <a:cs typeface="+mn-cs"/>
            </a:rPr>
            <a:t>Il importe donc d’harmoniser les pratiques d’enseignement efficace ! (</a:t>
          </a:r>
          <a:r>
            <a:rPr lang="fr-FR" sz="3100" kern="1200" dirty="0" err="1">
              <a:solidFill>
                <a:prstClr val="black">
                  <a:hueOff val="0"/>
                  <a:satOff val="0"/>
                  <a:lumOff val="0"/>
                  <a:alphaOff val="0"/>
                </a:prstClr>
              </a:solidFill>
              <a:latin typeface="Calibri" panose="020F0502020204030204"/>
              <a:ea typeface="+mn-ea"/>
              <a:cs typeface="+mn-cs"/>
            </a:rPr>
            <a:t>cf</a:t>
          </a:r>
          <a:r>
            <a:rPr lang="fr-FR" sz="3100" kern="1200" dirty="0">
              <a:solidFill>
                <a:prstClr val="black">
                  <a:hueOff val="0"/>
                  <a:satOff val="0"/>
                  <a:lumOff val="0"/>
                  <a:alphaOff val="0"/>
                </a:prstClr>
              </a:solidFill>
              <a:latin typeface="Calibri" panose="020F0502020204030204"/>
              <a:ea typeface="+mn-ea"/>
              <a:cs typeface="+mn-cs"/>
            </a:rPr>
            <a:t> Barak </a:t>
          </a:r>
          <a:r>
            <a:rPr lang="fr-FR" sz="3100" kern="1200" dirty="0" err="1">
              <a:solidFill>
                <a:prstClr val="black">
                  <a:hueOff val="0"/>
                  <a:satOff val="0"/>
                  <a:lumOff val="0"/>
                  <a:alphaOff val="0"/>
                </a:prstClr>
              </a:solidFill>
              <a:latin typeface="Calibri" panose="020F0502020204030204"/>
              <a:ea typeface="+mn-ea"/>
              <a:cs typeface="+mn-cs"/>
            </a:rPr>
            <a:t>Rosenshine</a:t>
          </a:r>
          <a:r>
            <a:rPr lang="fr-FR" sz="3100" kern="1200" dirty="0">
              <a:solidFill>
                <a:prstClr val="black">
                  <a:hueOff val="0"/>
                  <a:satOff val="0"/>
                  <a:lumOff val="0"/>
                  <a:alphaOff val="0"/>
                </a:prstClr>
              </a:solidFill>
              <a:latin typeface="Calibri" panose="020F0502020204030204"/>
              <a:ea typeface="+mn-ea"/>
              <a:cs typeface="+mn-cs"/>
            </a:rPr>
            <a:t> avec l’enseignement explicite).</a:t>
          </a:r>
        </a:p>
      </dsp:txBody>
      <dsp:txXfrm>
        <a:off x="0" y="1366011"/>
        <a:ext cx="10673592" cy="3685500"/>
      </dsp:txXfrm>
    </dsp:sp>
    <dsp:sp modelId="{FE7606AA-CF91-4E9A-B550-898C7C07A1FF}">
      <dsp:nvSpPr>
        <dsp:cNvPr id="0" name=""/>
        <dsp:cNvSpPr/>
      </dsp:nvSpPr>
      <dsp:spPr>
        <a:xfrm>
          <a:off x="26892" y="769591"/>
          <a:ext cx="7471514" cy="811844"/>
        </a:xfrm>
        <a:prstGeom prst="roundRect">
          <a:avLst/>
        </a:prstGeom>
        <a:gradFill rotWithShape="0">
          <a:gsLst>
            <a:gs pos="0">
              <a:srgbClr val="FF0000"/>
            </a:gs>
            <a:gs pos="100000">
              <a:srgbClr val="E70048"/>
            </a:gs>
            <a:gs pos="100000">
              <a:srgbClr val="FFC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3815" tIns="0" rIns="293815" bIns="0" numCol="1" spcCol="1270" anchor="ctr" anchorCtr="0">
          <a:noAutofit/>
        </a:bodyPr>
        <a:lstStyle/>
        <a:p>
          <a:pPr marL="0" lvl="0" indent="0" algn="l" defTabSz="1377950">
            <a:lnSpc>
              <a:spcPct val="90000"/>
            </a:lnSpc>
            <a:spcBef>
              <a:spcPct val="0"/>
            </a:spcBef>
            <a:spcAft>
              <a:spcPct val="35000"/>
            </a:spcAft>
            <a:buNone/>
          </a:pPr>
          <a:r>
            <a:rPr lang="fr-FR" sz="3100" kern="1200" dirty="0">
              <a:solidFill>
                <a:prstClr val="white"/>
              </a:solidFill>
              <a:latin typeface="Calibri" panose="020F0502020204030204"/>
              <a:ea typeface="+mn-ea"/>
              <a:cs typeface="+mn-cs"/>
            </a:rPr>
            <a:t>Principe clé qui guide les écoles efficaces</a:t>
          </a:r>
        </a:p>
      </dsp:txBody>
      <dsp:txXfrm>
        <a:off x="66523" y="809222"/>
        <a:ext cx="7392252" cy="7325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15F04-1291-48B6-A9EC-8F44FBE99BFC}">
      <dsp:nvSpPr>
        <dsp:cNvPr id="0" name=""/>
        <dsp:cNvSpPr/>
      </dsp:nvSpPr>
      <dsp:spPr>
        <a:xfrm>
          <a:off x="0" y="72278"/>
          <a:ext cx="11677227" cy="2347874"/>
        </a:xfrm>
        <a:prstGeom prst="rect">
          <a:avLst/>
        </a:prstGeom>
        <a:solidFill>
          <a:prstClr val="white">
            <a:alpha val="90000"/>
            <a:hueOff val="0"/>
            <a:satOff val="0"/>
            <a:lumOff val="0"/>
            <a:alphaOff val="0"/>
          </a:prstClr>
        </a:solidFill>
        <a:ln w="6350" cap="flat" cmpd="sng" algn="ctr">
          <a:solidFill>
            <a:srgbClr val="FFC000">
              <a:hueOff val="0"/>
              <a:satOff val="0"/>
              <a:lumOff val="0"/>
              <a:alphaOff val="0"/>
            </a:srgb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61857" tIns="645668" rIns="861857" bIns="220472" numCol="1" spcCol="1270" anchor="t" anchorCtr="0">
          <a:noAutofit/>
        </a:bodyPr>
        <a:lstStyle/>
        <a:p>
          <a:pPr marL="285750" lvl="1" indent="-285750" algn="just" defTabSz="1377950">
            <a:lnSpc>
              <a:spcPct val="90000"/>
            </a:lnSpc>
            <a:spcBef>
              <a:spcPct val="0"/>
            </a:spcBef>
            <a:spcAft>
              <a:spcPct val="15000"/>
            </a:spcAft>
            <a:buChar char="•"/>
          </a:pPr>
          <a:r>
            <a:rPr lang="fr-CA" sz="2400" kern="1200" dirty="0">
              <a:solidFill>
                <a:prstClr val="black">
                  <a:hueOff val="0"/>
                  <a:satOff val="0"/>
                  <a:lumOff val="0"/>
                  <a:alphaOff val="0"/>
                </a:prstClr>
              </a:solidFill>
              <a:latin typeface="Calibri" panose="020F0502020204030204"/>
              <a:ea typeface="+mn-ea"/>
              <a:cs typeface="+mn-cs"/>
            </a:rPr>
            <a:t>lorsque les contenus et les résultats (cibles) d’apprentissage s’enchaînent logiquement d’une année à l’autre, et lorsque les contenus sont abordés et les résultats atteints au moment opportun, peu importe l’enseignant.</a:t>
          </a:r>
          <a:endParaRPr lang="fr-FR" sz="2400" kern="1200" dirty="0">
            <a:solidFill>
              <a:prstClr val="black">
                <a:hueOff val="0"/>
                <a:satOff val="0"/>
                <a:lumOff val="0"/>
                <a:alphaOff val="0"/>
              </a:prstClr>
            </a:solidFill>
            <a:latin typeface="Calibri" panose="020F0502020204030204"/>
            <a:ea typeface="+mn-ea"/>
            <a:cs typeface="+mn-cs"/>
          </a:endParaRPr>
        </a:p>
      </dsp:txBody>
      <dsp:txXfrm>
        <a:off x="0" y="72278"/>
        <a:ext cx="11677227" cy="2347874"/>
      </dsp:txXfrm>
    </dsp:sp>
    <dsp:sp modelId="{02D00784-8FE7-4B0C-9D9D-10CBA99E8FA4}">
      <dsp:nvSpPr>
        <dsp:cNvPr id="0" name=""/>
        <dsp:cNvSpPr/>
      </dsp:nvSpPr>
      <dsp:spPr>
        <a:xfrm>
          <a:off x="607904" y="0"/>
          <a:ext cx="8174058" cy="648631"/>
        </a:xfrm>
        <a:prstGeom prst="roundRect">
          <a:avLst/>
        </a:prstGeom>
        <a:gradFill rotWithShape="0">
          <a:gsLst>
            <a:gs pos="0">
              <a:schemeClr val="bg1">
                <a:lumMod val="75000"/>
              </a:schemeClr>
            </a:gs>
            <a:gs pos="10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8960" tIns="0" rIns="308960" bIns="0" numCol="1" spcCol="1270" anchor="ctr" anchorCtr="0">
          <a:noAutofit/>
        </a:bodyPr>
        <a:lstStyle/>
        <a:p>
          <a:pPr marL="0" lvl="0" indent="0" algn="l" defTabSz="1244600">
            <a:lnSpc>
              <a:spcPct val="90000"/>
            </a:lnSpc>
            <a:spcBef>
              <a:spcPct val="0"/>
            </a:spcBef>
            <a:spcAft>
              <a:spcPct val="35000"/>
            </a:spcAft>
            <a:buNone/>
          </a:pPr>
          <a:r>
            <a:rPr lang="fr-CA" sz="2800" b="1" kern="1200" dirty="0"/>
            <a:t>Un programme d’études est </a:t>
          </a:r>
          <a:r>
            <a:rPr lang="fr-CA" sz="2800" b="1" u="sng" kern="1200" dirty="0"/>
            <a:t>garanti</a:t>
          </a:r>
          <a:endParaRPr lang="fr-FR" sz="2800" kern="1200" dirty="0"/>
        </a:p>
      </dsp:txBody>
      <dsp:txXfrm>
        <a:off x="639568" y="31664"/>
        <a:ext cx="8110730" cy="585303"/>
      </dsp:txXfrm>
    </dsp:sp>
    <dsp:sp modelId="{F878891D-BD53-4559-810C-3D6E0FD9EF96}">
      <dsp:nvSpPr>
        <dsp:cNvPr id="0" name=""/>
        <dsp:cNvSpPr/>
      </dsp:nvSpPr>
      <dsp:spPr>
        <a:xfrm>
          <a:off x="0" y="2378783"/>
          <a:ext cx="11677227" cy="1956150"/>
        </a:xfrm>
        <a:prstGeom prst="rect">
          <a:avLst/>
        </a:prstGeom>
        <a:solidFill>
          <a:prstClr val="white">
            <a:alpha val="90000"/>
            <a:hueOff val="0"/>
            <a:satOff val="0"/>
            <a:lumOff val="0"/>
            <a:alphaOff val="0"/>
          </a:prstClr>
        </a:solidFill>
        <a:ln w="6350" cap="flat" cmpd="sng" algn="ctr">
          <a:solidFill>
            <a:srgbClr val="FFC000">
              <a:hueOff val="0"/>
              <a:satOff val="0"/>
              <a:lumOff val="0"/>
              <a:alphaOff val="0"/>
            </a:srgb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61857" tIns="645668" rIns="861857" bIns="220472" numCol="1" spcCol="1270" anchor="t" anchorCtr="0">
          <a:noAutofit/>
        </a:bodyPr>
        <a:lstStyle/>
        <a:p>
          <a:pPr marL="285750" lvl="1" indent="-285750" algn="just" defTabSz="1377950">
            <a:lnSpc>
              <a:spcPct val="90000"/>
            </a:lnSpc>
            <a:spcBef>
              <a:spcPct val="0"/>
            </a:spcBef>
            <a:spcAft>
              <a:spcPct val="15000"/>
            </a:spcAft>
            <a:buChar char="•"/>
          </a:pPr>
          <a:r>
            <a:rPr lang="fr-CA" sz="2400" kern="1200" dirty="0">
              <a:solidFill>
                <a:prstClr val="black">
                  <a:hueOff val="0"/>
                  <a:satOff val="0"/>
                  <a:lumOff val="0"/>
                  <a:alphaOff val="0"/>
                </a:prstClr>
              </a:solidFill>
              <a:latin typeface="Calibri" panose="020F0502020204030204"/>
              <a:ea typeface="+mn-ea"/>
              <a:cs typeface="+mn-cs"/>
            </a:rPr>
            <a:t>lorsque les enseignants peuvent l’enseigner adéquatement dans les délais accordés.</a:t>
          </a:r>
          <a:endParaRPr lang="fr-FR" sz="2400" kern="1200" dirty="0">
            <a:solidFill>
              <a:prstClr val="black">
                <a:hueOff val="0"/>
                <a:satOff val="0"/>
                <a:lumOff val="0"/>
                <a:alphaOff val="0"/>
              </a:prstClr>
            </a:solidFill>
            <a:latin typeface="Calibri" panose="020F0502020204030204"/>
            <a:ea typeface="+mn-ea"/>
            <a:cs typeface="+mn-cs"/>
          </a:endParaRPr>
        </a:p>
        <a:p>
          <a:pPr marL="285750" lvl="1" indent="-285750" algn="r" defTabSz="1377950">
            <a:lnSpc>
              <a:spcPct val="90000"/>
            </a:lnSpc>
            <a:spcBef>
              <a:spcPct val="0"/>
            </a:spcBef>
            <a:spcAft>
              <a:spcPct val="15000"/>
            </a:spcAft>
            <a:buNone/>
          </a:pPr>
          <a:r>
            <a:rPr lang="fr-CA" sz="2400" kern="1200" dirty="0" err="1"/>
            <a:t>Marzano</a:t>
          </a:r>
          <a:r>
            <a:rPr lang="fr-CA" sz="2400" kern="1200" dirty="0"/>
            <a:t> (2003)</a:t>
          </a:r>
          <a:endParaRPr lang="fr-FR" sz="2400" kern="1200" dirty="0">
            <a:solidFill>
              <a:prstClr val="black">
                <a:hueOff val="0"/>
                <a:satOff val="0"/>
                <a:lumOff val="0"/>
                <a:alphaOff val="0"/>
              </a:prstClr>
            </a:solidFill>
            <a:latin typeface="Calibri" panose="020F0502020204030204"/>
            <a:ea typeface="+mn-ea"/>
            <a:cs typeface="+mn-cs"/>
          </a:endParaRPr>
        </a:p>
      </dsp:txBody>
      <dsp:txXfrm>
        <a:off x="0" y="2378783"/>
        <a:ext cx="11677227" cy="1956150"/>
      </dsp:txXfrm>
    </dsp:sp>
    <dsp:sp modelId="{AEE8C731-208D-49FA-B938-05871BC6E179}">
      <dsp:nvSpPr>
        <dsp:cNvPr id="0" name=""/>
        <dsp:cNvSpPr/>
      </dsp:nvSpPr>
      <dsp:spPr>
        <a:xfrm>
          <a:off x="688390" y="2221174"/>
          <a:ext cx="8174058" cy="535100"/>
        </a:xfrm>
        <a:prstGeom prst="roundRect">
          <a:avLst/>
        </a:prstGeom>
        <a:gradFill rotWithShape="0">
          <a:gsLst>
            <a:gs pos="0">
              <a:prstClr val="white">
                <a:lumMod val="75000"/>
              </a:prstClr>
            </a:gs>
            <a:gs pos="100000">
              <a:prstClr val="white">
                <a:hueOff val="0"/>
                <a:satOff val="0"/>
                <a:lumOff val="0"/>
                <a:alphaOff val="0"/>
                <a:satMod val="110000"/>
                <a:lumMod val="100000"/>
                <a:shade val="100000"/>
              </a:prstClr>
            </a:gs>
            <a:gs pos="100000">
              <a:prstClr val="white">
                <a:hueOff val="0"/>
                <a:satOff val="0"/>
                <a:lumOff val="0"/>
                <a:alphaOff val="0"/>
                <a:lumMod val="99000"/>
                <a:satMod val="120000"/>
                <a:shade val="78000"/>
              </a:prst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8960" tIns="0" rIns="308960" bIns="0" numCol="1" spcCol="1270" anchor="ctr" anchorCtr="0">
          <a:noAutofit/>
        </a:bodyPr>
        <a:lstStyle/>
        <a:p>
          <a:pPr marL="0" lvl="0" indent="0" algn="l" defTabSz="1111250">
            <a:lnSpc>
              <a:spcPct val="90000"/>
            </a:lnSpc>
            <a:spcBef>
              <a:spcPct val="0"/>
            </a:spcBef>
            <a:spcAft>
              <a:spcPct val="35000"/>
            </a:spcAft>
            <a:buNone/>
          </a:pPr>
          <a:r>
            <a:rPr lang="fr-CA" sz="2800" b="1" kern="1200" dirty="0">
              <a:solidFill>
                <a:prstClr val="black">
                  <a:hueOff val="0"/>
                  <a:satOff val="0"/>
                  <a:lumOff val="0"/>
                  <a:alphaOff val="0"/>
                </a:prstClr>
              </a:solidFill>
              <a:latin typeface="Calibri" panose="020F0502020204030204"/>
              <a:ea typeface="+mn-ea"/>
              <a:cs typeface="+mn-cs"/>
            </a:rPr>
            <a:t>Un programme d’études est viable</a:t>
          </a:r>
          <a:endParaRPr lang="fr-FR" sz="2800" b="1" kern="1200" dirty="0">
            <a:solidFill>
              <a:prstClr val="black">
                <a:hueOff val="0"/>
                <a:satOff val="0"/>
                <a:lumOff val="0"/>
                <a:alphaOff val="0"/>
              </a:prstClr>
            </a:solidFill>
            <a:latin typeface="Calibri" panose="020F0502020204030204"/>
            <a:ea typeface="+mn-ea"/>
            <a:cs typeface="+mn-cs"/>
          </a:endParaRPr>
        </a:p>
      </dsp:txBody>
      <dsp:txXfrm>
        <a:off x="714511" y="2247295"/>
        <a:ext cx="8121816" cy="4828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50AF1-344D-B747-87C6-7C3DC436B5B7}">
      <dsp:nvSpPr>
        <dsp:cNvPr id="0" name=""/>
        <dsp:cNvSpPr/>
      </dsp:nvSpPr>
      <dsp:spPr>
        <a:xfrm>
          <a:off x="4471612" y="2575600"/>
          <a:ext cx="1837071" cy="1837071"/>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fr-FR" sz="2100" b="1" kern="1200" dirty="0">
              <a:solidFill>
                <a:schemeClr val="tx1"/>
              </a:solidFill>
            </a:rPr>
            <a:t>Conditions gagnantes</a:t>
          </a:r>
        </a:p>
      </dsp:txBody>
      <dsp:txXfrm>
        <a:off x="4740645" y="2844633"/>
        <a:ext cx="1299005" cy="1299005"/>
      </dsp:txXfrm>
    </dsp:sp>
    <dsp:sp modelId="{70079D84-64C9-5946-9D6E-0F2B2C5586FA}">
      <dsp:nvSpPr>
        <dsp:cNvPr id="0" name=""/>
        <dsp:cNvSpPr/>
      </dsp:nvSpPr>
      <dsp:spPr>
        <a:xfrm rot="16200000">
          <a:off x="5195376" y="1906830"/>
          <a:ext cx="389542" cy="624604"/>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fr-FR" sz="1700" b="1" kern="1200">
            <a:solidFill>
              <a:schemeClr val="tx1"/>
            </a:solidFill>
          </a:endParaRPr>
        </a:p>
      </dsp:txBody>
      <dsp:txXfrm>
        <a:off x="5253808" y="2090183"/>
        <a:ext cx="272679" cy="374762"/>
      </dsp:txXfrm>
    </dsp:sp>
    <dsp:sp modelId="{7A8404C8-788E-014F-BCB3-0FDFC692F473}">
      <dsp:nvSpPr>
        <dsp:cNvPr id="0" name=""/>
        <dsp:cNvSpPr/>
      </dsp:nvSpPr>
      <dsp:spPr>
        <a:xfrm>
          <a:off x="4471612" y="3543"/>
          <a:ext cx="1837071" cy="1837071"/>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fr-FR" sz="1700" b="1" kern="1200" dirty="0">
              <a:solidFill>
                <a:schemeClr val="tx1"/>
              </a:solidFill>
            </a:rPr>
            <a:t>Instaurer un climat de confiance</a:t>
          </a:r>
        </a:p>
      </dsp:txBody>
      <dsp:txXfrm>
        <a:off x="4740645" y="272576"/>
        <a:ext cx="1299005" cy="1299005"/>
      </dsp:txXfrm>
    </dsp:sp>
    <dsp:sp modelId="{B0B2A032-C29F-F24B-9926-D7C93C4DC46C}">
      <dsp:nvSpPr>
        <dsp:cNvPr id="0" name=""/>
        <dsp:cNvSpPr/>
      </dsp:nvSpPr>
      <dsp:spPr>
        <a:xfrm rot="20520000">
          <a:off x="6407977" y="2787836"/>
          <a:ext cx="389542" cy="624604"/>
        </a:xfrm>
        <a:prstGeom prst="rightArrow">
          <a:avLst>
            <a:gd name="adj1" fmla="val 60000"/>
            <a:gd name="adj2" fmla="val 50000"/>
          </a:avLst>
        </a:prstGeom>
        <a:solidFill>
          <a:schemeClr val="accent4">
            <a:hueOff val="2450223"/>
            <a:satOff val="-10194"/>
            <a:lumOff val="240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fr-FR" sz="1700" b="1" kern="1200">
            <a:solidFill>
              <a:schemeClr val="tx1"/>
            </a:solidFill>
          </a:endParaRPr>
        </a:p>
      </dsp:txBody>
      <dsp:txXfrm>
        <a:off x="6410837" y="2930813"/>
        <a:ext cx="272679" cy="374762"/>
      </dsp:txXfrm>
    </dsp:sp>
    <dsp:sp modelId="{72309126-50B4-5640-B742-29338FEF3FE6}">
      <dsp:nvSpPr>
        <dsp:cNvPr id="0" name=""/>
        <dsp:cNvSpPr/>
      </dsp:nvSpPr>
      <dsp:spPr>
        <a:xfrm>
          <a:off x="6917783" y="1780790"/>
          <a:ext cx="1837071" cy="1837071"/>
        </a:xfrm>
        <a:prstGeom prst="ellipse">
          <a:avLst/>
        </a:prstGeom>
        <a:solidFill>
          <a:schemeClr val="accent4">
            <a:hueOff val="2450223"/>
            <a:satOff val="-10194"/>
            <a:lumOff val="240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fr-FR" sz="1700" b="1" kern="1200" dirty="0">
              <a:solidFill>
                <a:schemeClr val="tx1"/>
              </a:solidFill>
            </a:rPr>
            <a:t>Créer le temps (mettre les conditions nécessaires)</a:t>
          </a:r>
        </a:p>
      </dsp:txBody>
      <dsp:txXfrm>
        <a:off x="7186816" y="2049823"/>
        <a:ext cx="1299005" cy="1299005"/>
      </dsp:txXfrm>
    </dsp:sp>
    <dsp:sp modelId="{070D3777-9EA1-AB4B-8B64-1EDED789CEFD}">
      <dsp:nvSpPr>
        <dsp:cNvPr id="0" name=""/>
        <dsp:cNvSpPr/>
      </dsp:nvSpPr>
      <dsp:spPr>
        <a:xfrm rot="3240000">
          <a:off x="5944805" y="4213333"/>
          <a:ext cx="389542" cy="624604"/>
        </a:xfrm>
        <a:prstGeom prst="rightArrow">
          <a:avLst>
            <a:gd name="adj1" fmla="val 60000"/>
            <a:gd name="adj2" fmla="val 50000"/>
          </a:avLst>
        </a:prstGeom>
        <a:solidFill>
          <a:schemeClr val="accent4">
            <a:hueOff val="4900445"/>
            <a:satOff val="-20388"/>
            <a:lumOff val="480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fr-FR" sz="1700" b="1" kern="1200">
            <a:solidFill>
              <a:schemeClr val="tx1"/>
            </a:solidFill>
          </a:endParaRPr>
        </a:p>
      </dsp:txBody>
      <dsp:txXfrm>
        <a:off x="5968891" y="4290982"/>
        <a:ext cx="272679" cy="374762"/>
      </dsp:txXfrm>
    </dsp:sp>
    <dsp:sp modelId="{7D083D09-1751-394A-9620-28BB5B09A147}">
      <dsp:nvSpPr>
        <dsp:cNvPr id="0" name=""/>
        <dsp:cNvSpPr/>
      </dsp:nvSpPr>
      <dsp:spPr>
        <a:xfrm>
          <a:off x="5983429" y="4656437"/>
          <a:ext cx="1837071" cy="1837071"/>
        </a:xfrm>
        <a:prstGeom prst="ellipse">
          <a:avLst/>
        </a:prstGeom>
        <a:solidFill>
          <a:schemeClr val="accent4">
            <a:hueOff val="4900445"/>
            <a:satOff val="-20388"/>
            <a:lumOff val="48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fr-FR" sz="1700" b="1" kern="1200" dirty="0">
              <a:solidFill>
                <a:schemeClr val="tx1"/>
              </a:solidFill>
            </a:rPr>
            <a:t>Etayage professionnel</a:t>
          </a:r>
        </a:p>
      </dsp:txBody>
      <dsp:txXfrm>
        <a:off x="6252462" y="4925470"/>
        <a:ext cx="1299005" cy="1299005"/>
      </dsp:txXfrm>
    </dsp:sp>
    <dsp:sp modelId="{4150D372-7234-244B-9624-4C92EB6B77C1}">
      <dsp:nvSpPr>
        <dsp:cNvPr id="0" name=""/>
        <dsp:cNvSpPr/>
      </dsp:nvSpPr>
      <dsp:spPr>
        <a:xfrm rot="7560000">
          <a:off x="4445948" y="4213333"/>
          <a:ext cx="389542" cy="624604"/>
        </a:xfrm>
        <a:prstGeom prst="rightArrow">
          <a:avLst>
            <a:gd name="adj1" fmla="val 60000"/>
            <a:gd name="adj2" fmla="val 50000"/>
          </a:avLst>
        </a:prstGeom>
        <a:solidFill>
          <a:schemeClr val="accent4">
            <a:hueOff val="7350668"/>
            <a:satOff val="-30583"/>
            <a:lumOff val="720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fr-FR" sz="1700" b="1" kern="1200">
            <a:solidFill>
              <a:schemeClr val="tx1"/>
            </a:solidFill>
          </a:endParaRPr>
        </a:p>
      </dsp:txBody>
      <dsp:txXfrm rot="10800000">
        <a:off x="4538725" y="4290982"/>
        <a:ext cx="272679" cy="374762"/>
      </dsp:txXfrm>
    </dsp:sp>
    <dsp:sp modelId="{A76D8269-E109-E148-BBDD-790BA83D6161}">
      <dsp:nvSpPr>
        <dsp:cNvPr id="0" name=""/>
        <dsp:cNvSpPr/>
      </dsp:nvSpPr>
      <dsp:spPr>
        <a:xfrm>
          <a:off x="2959794" y="4656437"/>
          <a:ext cx="1837071" cy="1837071"/>
        </a:xfrm>
        <a:prstGeom prst="ellipse">
          <a:avLst/>
        </a:prstGeom>
        <a:solidFill>
          <a:schemeClr val="accent4">
            <a:hueOff val="7350668"/>
            <a:satOff val="-30583"/>
            <a:lumOff val="72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fr-FR" sz="1700" b="1" kern="1200" dirty="0">
              <a:solidFill>
                <a:schemeClr val="tx1"/>
              </a:solidFill>
            </a:rPr>
            <a:t>Y aller lentement (un pas à la fois)</a:t>
          </a:r>
        </a:p>
      </dsp:txBody>
      <dsp:txXfrm>
        <a:off x="3228827" y="4925470"/>
        <a:ext cx="1299005" cy="1299005"/>
      </dsp:txXfrm>
    </dsp:sp>
    <dsp:sp modelId="{CBAE8B45-BDE7-DF48-B9B8-0EAF63CB644D}">
      <dsp:nvSpPr>
        <dsp:cNvPr id="0" name=""/>
        <dsp:cNvSpPr/>
      </dsp:nvSpPr>
      <dsp:spPr>
        <a:xfrm rot="11890152">
          <a:off x="4000765" y="2787761"/>
          <a:ext cx="377259" cy="624604"/>
        </a:xfrm>
        <a:prstGeom prst="rightArrow">
          <a:avLst>
            <a:gd name="adj1" fmla="val 60000"/>
            <a:gd name="adj2" fmla="val 50000"/>
          </a:avLst>
        </a:prstGeom>
        <a:solidFill>
          <a:schemeClr val="accent4">
            <a:hueOff val="9800891"/>
            <a:satOff val="-40777"/>
            <a:lumOff val="960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fr-FR" sz="1700" b="1" kern="1200">
            <a:solidFill>
              <a:schemeClr val="tx1"/>
            </a:solidFill>
          </a:endParaRPr>
        </a:p>
      </dsp:txBody>
      <dsp:txXfrm rot="10800000">
        <a:off x="4111121" y="2930328"/>
        <a:ext cx="264081" cy="374762"/>
      </dsp:txXfrm>
    </dsp:sp>
    <dsp:sp modelId="{2902EDFF-667B-594D-97DA-2E502F67C94B}">
      <dsp:nvSpPr>
        <dsp:cNvPr id="0" name=""/>
        <dsp:cNvSpPr/>
      </dsp:nvSpPr>
      <dsp:spPr>
        <a:xfrm>
          <a:off x="2049817" y="1780796"/>
          <a:ext cx="1837071" cy="1837071"/>
        </a:xfrm>
        <a:prstGeom prst="ellipse">
          <a:avLst/>
        </a:prstGeom>
        <a:solidFill>
          <a:schemeClr val="accent4">
            <a:hueOff val="9800891"/>
            <a:satOff val="-40777"/>
            <a:lumOff val="960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fr-FR" sz="1700" b="1" kern="1200" dirty="0">
              <a:solidFill>
                <a:schemeClr val="tx1"/>
              </a:solidFill>
            </a:rPr>
            <a:t>Toujours axer la réflexion sur des données probantes</a:t>
          </a:r>
        </a:p>
      </dsp:txBody>
      <dsp:txXfrm>
        <a:off x="2318850" y="2049829"/>
        <a:ext cx="1299005" cy="12990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6C9EE-2BEB-204B-BACD-BF8D51CEEEA6}">
      <dsp:nvSpPr>
        <dsp:cNvPr id="0" name=""/>
        <dsp:cNvSpPr/>
      </dsp:nvSpPr>
      <dsp:spPr>
        <a:xfrm rot="5400000">
          <a:off x="492852" y="2214114"/>
          <a:ext cx="1474344" cy="2453275"/>
        </a:xfrm>
        <a:prstGeom prst="corner">
          <a:avLst>
            <a:gd name="adj1" fmla="val 16120"/>
            <a:gd name="adj2" fmla="val 1611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A962C49-3702-DD45-B4FA-91D5C27F38E1}">
      <dsp:nvSpPr>
        <dsp:cNvPr id="0" name=""/>
        <dsp:cNvSpPr/>
      </dsp:nvSpPr>
      <dsp:spPr>
        <a:xfrm>
          <a:off x="246747" y="2947115"/>
          <a:ext cx="2214830" cy="1941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fr-FR" sz="1600" b="1" kern="1200" dirty="0">
              <a:latin typeface="Corbel" panose="020B0503020204020204" pitchFamily="34" charset="0"/>
            </a:rPr>
            <a:t>Notre MISSION</a:t>
          </a:r>
        </a:p>
        <a:p>
          <a:pPr marL="0" lvl="0" indent="0" algn="ctr" defTabSz="711200">
            <a:lnSpc>
              <a:spcPct val="90000"/>
            </a:lnSpc>
            <a:spcBef>
              <a:spcPct val="0"/>
            </a:spcBef>
            <a:spcAft>
              <a:spcPct val="35000"/>
            </a:spcAft>
            <a:buNone/>
          </a:pPr>
          <a:r>
            <a:rPr lang="fr-FR" sz="1600" b="1" kern="1200" dirty="0">
              <a:latin typeface="Corbel" panose="020B0503020204020204" pitchFamily="34" charset="0"/>
            </a:rPr>
            <a:t>« Quelle est notre raison d’être ? »</a:t>
          </a:r>
        </a:p>
        <a:p>
          <a:pPr marL="0" lvl="0" indent="0" algn="ctr" defTabSz="711200">
            <a:lnSpc>
              <a:spcPct val="90000"/>
            </a:lnSpc>
            <a:spcBef>
              <a:spcPct val="0"/>
            </a:spcBef>
            <a:spcAft>
              <a:spcPct val="35000"/>
            </a:spcAft>
            <a:buNone/>
          </a:pPr>
          <a:r>
            <a:rPr lang="fr-FR" sz="1600" kern="1200" dirty="0">
              <a:latin typeface="Corbel" panose="020B0503020204020204" pitchFamily="34" charset="0"/>
            </a:rPr>
            <a:t>La mission met au défi chaque membre du groupe de clarifier la mission essentielle de l’Ecole. </a:t>
          </a:r>
        </a:p>
        <a:p>
          <a:pPr marL="0" lvl="0" indent="0" algn="ctr" defTabSz="711200">
            <a:lnSpc>
              <a:spcPct val="90000"/>
            </a:lnSpc>
            <a:spcBef>
              <a:spcPct val="0"/>
            </a:spcBef>
            <a:spcAft>
              <a:spcPct val="35000"/>
            </a:spcAft>
            <a:buNone/>
          </a:pPr>
          <a:r>
            <a:rPr lang="fr-FR" sz="1600" i="1" kern="1200" dirty="0">
              <a:latin typeface="Corbel" panose="020B0503020204020204" pitchFamily="34" charset="0"/>
            </a:rPr>
            <a:t>(1 phrase qui trouve consensus)</a:t>
          </a:r>
          <a:endParaRPr lang="fr-FR" sz="1600" kern="1200" dirty="0"/>
        </a:p>
      </dsp:txBody>
      <dsp:txXfrm>
        <a:off x="246747" y="2947115"/>
        <a:ext cx="2214830" cy="1941429"/>
      </dsp:txXfrm>
    </dsp:sp>
    <dsp:sp modelId="{F29F715A-4446-E749-8CF1-ADFC9FE69E78}">
      <dsp:nvSpPr>
        <dsp:cNvPr id="0" name=""/>
        <dsp:cNvSpPr/>
      </dsp:nvSpPr>
      <dsp:spPr>
        <a:xfrm>
          <a:off x="2043686" y="2033501"/>
          <a:ext cx="417892" cy="417892"/>
        </a:xfrm>
        <a:prstGeom prst="triangle">
          <a:avLst>
            <a:gd name="adj" fmla="val 100000"/>
          </a:avLst>
        </a:prstGeom>
        <a:gradFill rotWithShape="0">
          <a:gsLst>
            <a:gs pos="0">
              <a:schemeClr val="accent4">
                <a:hueOff val="1633482"/>
                <a:satOff val="-6796"/>
                <a:lumOff val="1601"/>
                <a:alphaOff val="0"/>
                <a:satMod val="103000"/>
                <a:lumMod val="102000"/>
                <a:tint val="94000"/>
              </a:schemeClr>
            </a:gs>
            <a:gs pos="50000">
              <a:schemeClr val="accent4">
                <a:hueOff val="1633482"/>
                <a:satOff val="-6796"/>
                <a:lumOff val="1601"/>
                <a:alphaOff val="0"/>
                <a:satMod val="110000"/>
                <a:lumMod val="100000"/>
                <a:shade val="100000"/>
              </a:schemeClr>
            </a:gs>
            <a:gs pos="100000">
              <a:schemeClr val="accent4">
                <a:hueOff val="1633482"/>
                <a:satOff val="-6796"/>
                <a:lumOff val="160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7E33086-B0C9-F648-B908-AA30F4C87BC1}">
      <dsp:nvSpPr>
        <dsp:cNvPr id="0" name=""/>
        <dsp:cNvSpPr/>
      </dsp:nvSpPr>
      <dsp:spPr>
        <a:xfrm rot="5400000">
          <a:off x="3204238" y="1543179"/>
          <a:ext cx="1474344" cy="2453275"/>
        </a:xfrm>
        <a:prstGeom prst="corner">
          <a:avLst>
            <a:gd name="adj1" fmla="val 16120"/>
            <a:gd name="adj2" fmla="val 16110"/>
          </a:avLst>
        </a:prstGeom>
        <a:gradFill rotWithShape="0">
          <a:gsLst>
            <a:gs pos="0">
              <a:schemeClr val="accent4">
                <a:hueOff val="3266964"/>
                <a:satOff val="-13592"/>
                <a:lumOff val="3203"/>
                <a:alphaOff val="0"/>
                <a:satMod val="103000"/>
                <a:lumMod val="102000"/>
                <a:tint val="94000"/>
              </a:schemeClr>
            </a:gs>
            <a:gs pos="50000">
              <a:schemeClr val="accent4">
                <a:hueOff val="3266964"/>
                <a:satOff val="-13592"/>
                <a:lumOff val="3203"/>
                <a:alphaOff val="0"/>
                <a:satMod val="110000"/>
                <a:lumMod val="100000"/>
                <a:shade val="100000"/>
              </a:schemeClr>
            </a:gs>
            <a:gs pos="100000">
              <a:schemeClr val="accent4">
                <a:hueOff val="3266964"/>
                <a:satOff val="-13592"/>
                <a:lumOff val="320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9CEAD18-ACB3-144C-880E-B406E8C17E7E}">
      <dsp:nvSpPr>
        <dsp:cNvPr id="0" name=""/>
        <dsp:cNvSpPr/>
      </dsp:nvSpPr>
      <dsp:spPr>
        <a:xfrm>
          <a:off x="2958133" y="2276180"/>
          <a:ext cx="2214830" cy="1941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FR" sz="1600" b="1" kern="1200">
              <a:latin typeface="Corbel" panose="020B0503020204020204" pitchFamily="34" charset="0"/>
            </a:rPr>
            <a:t>Notre VISION</a:t>
          </a:r>
        </a:p>
        <a:p>
          <a:pPr marL="0" lvl="0" indent="0" algn="l" defTabSz="711200">
            <a:lnSpc>
              <a:spcPct val="90000"/>
            </a:lnSpc>
            <a:spcBef>
              <a:spcPct val="0"/>
            </a:spcBef>
            <a:spcAft>
              <a:spcPct val="35000"/>
            </a:spcAft>
            <a:buNone/>
          </a:pPr>
          <a:r>
            <a:rPr lang="fr-FR" sz="1600" b="1" kern="1200">
              <a:latin typeface="Corbel" panose="020B0503020204020204" pitchFamily="34" charset="0"/>
            </a:rPr>
            <a:t>« Quel est mon souhait pour cette Ecole  ? »</a:t>
          </a:r>
        </a:p>
        <a:p>
          <a:pPr marL="0" lvl="0" indent="0" algn="l" defTabSz="711200">
            <a:lnSpc>
              <a:spcPct val="90000"/>
            </a:lnSpc>
            <a:spcBef>
              <a:spcPct val="0"/>
            </a:spcBef>
            <a:spcAft>
              <a:spcPct val="35000"/>
            </a:spcAft>
            <a:buNone/>
          </a:pPr>
          <a:r>
            <a:rPr lang="fr-FR" sz="1600" kern="1200">
              <a:latin typeface="Corbel" panose="020B0503020204020204" pitchFamily="34" charset="0"/>
            </a:rPr>
            <a:t> Le groupe est invité à évoquer un avenir réaliste, crédible et désirable. Les membres seront alors si motivés qu’ils collaboreront pour y arriver. </a:t>
          </a:r>
        </a:p>
        <a:p>
          <a:pPr marL="0" lvl="0" indent="0" algn="l" defTabSz="711200">
            <a:lnSpc>
              <a:spcPct val="90000"/>
            </a:lnSpc>
            <a:spcBef>
              <a:spcPct val="0"/>
            </a:spcBef>
            <a:spcAft>
              <a:spcPct val="35000"/>
            </a:spcAft>
            <a:buNone/>
          </a:pPr>
          <a:r>
            <a:rPr lang="fr-FR" sz="1600" i="1" kern="1200">
              <a:latin typeface="Corbel" panose="020B0503020204020204" pitchFamily="34" charset="0"/>
            </a:rPr>
            <a:t>(3 adjectifs)</a:t>
          </a:r>
          <a:endParaRPr lang="fr-FR" sz="1600" kern="1200" dirty="0"/>
        </a:p>
      </dsp:txBody>
      <dsp:txXfrm>
        <a:off x="2958133" y="2276180"/>
        <a:ext cx="2214830" cy="1941429"/>
      </dsp:txXfrm>
    </dsp:sp>
    <dsp:sp modelId="{C3FA8F82-4849-244A-B95E-07B915084230}">
      <dsp:nvSpPr>
        <dsp:cNvPr id="0" name=""/>
        <dsp:cNvSpPr/>
      </dsp:nvSpPr>
      <dsp:spPr>
        <a:xfrm>
          <a:off x="4755071" y="1362566"/>
          <a:ext cx="417892" cy="417892"/>
        </a:xfrm>
        <a:prstGeom prst="triangle">
          <a:avLst>
            <a:gd name="adj" fmla="val 100000"/>
          </a:avLst>
        </a:prstGeom>
        <a:gradFill rotWithShape="0">
          <a:gsLst>
            <a:gs pos="0">
              <a:schemeClr val="accent4">
                <a:hueOff val="4900445"/>
                <a:satOff val="-20388"/>
                <a:lumOff val="4804"/>
                <a:alphaOff val="0"/>
                <a:satMod val="103000"/>
                <a:lumMod val="102000"/>
                <a:tint val="94000"/>
              </a:schemeClr>
            </a:gs>
            <a:gs pos="50000">
              <a:schemeClr val="accent4">
                <a:hueOff val="4900445"/>
                <a:satOff val="-20388"/>
                <a:lumOff val="4804"/>
                <a:alphaOff val="0"/>
                <a:satMod val="110000"/>
                <a:lumMod val="100000"/>
                <a:shade val="100000"/>
              </a:schemeClr>
            </a:gs>
            <a:gs pos="100000">
              <a:schemeClr val="accent4">
                <a:hueOff val="4900445"/>
                <a:satOff val="-20388"/>
                <a:lumOff val="480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1A74D51-BC5B-E441-A4AF-9CA394B6A428}">
      <dsp:nvSpPr>
        <dsp:cNvPr id="0" name=""/>
        <dsp:cNvSpPr/>
      </dsp:nvSpPr>
      <dsp:spPr>
        <a:xfrm rot="5400000">
          <a:off x="5915623" y="872244"/>
          <a:ext cx="1474344" cy="2453275"/>
        </a:xfrm>
        <a:prstGeom prst="corner">
          <a:avLst>
            <a:gd name="adj1" fmla="val 16120"/>
            <a:gd name="adj2" fmla="val 16110"/>
          </a:avLst>
        </a:prstGeom>
        <a:gradFill rotWithShape="0">
          <a:gsLst>
            <a:gs pos="0">
              <a:schemeClr val="accent4">
                <a:hueOff val="6533927"/>
                <a:satOff val="-27185"/>
                <a:lumOff val="6405"/>
                <a:alphaOff val="0"/>
                <a:satMod val="103000"/>
                <a:lumMod val="102000"/>
                <a:tint val="94000"/>
              </a:schemeClr>
            </a:gs>
            <a:gs pos="50000">
              <a:schemeClr val="accent4">
                <a:hueOff val="6533927"/>
                <a:satOff val="-27185"/>
                <a:lumOff val="6405"/>
                <a:alphaOff val="0"/>
                <a:satMod val="110000"/>
                <a:lumMod val="100000"/>
                <a:shade val="100000"/>
              </a:schemeClr>
            </a:gs>
            <a:gs pos="100000">
              <a:schemeClr val="accent4">
                <a:hueOff val="6533927"/>
                <a:satOff val="-27185"/>
                <a:lumOff val="640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CFEFF2E-1849-D84C-838B-DE7E9C5C604F}">
      <dsp:nvSpPr>
        <dsp:cNvPr id="0" name=""/>
        <dsp:cNvSpPr/>
      </dsp:nvSpPr>
      <dsp:spPr>
        <a:xfrm>
          <a:off x="5669518" y="1605245"/>
          <a:ext cx="2214830" cy="1941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FR" sz="1600" b="1" kern="1200">
              <a:latin typeface="Corbel" panose="020B0503020204020204" pitchFamily="34" charset="0"/>
            </a:rPr>
            <a:t>Nos VALEURS</a:t>
          </a:r>
        </a:p>
        <a:p>
          <a:pPr marL="0" lvl="0" indent="0" algn="l" defTabSz="711200">
            <a:lnSpc>
              <a:spcPct val="90000"/>
            </a:lnSpc>
            <a:spcBef>
              <a:spcPct val="0"/>
            </a:spcBef>
            <a:spcAft>
              <a:spcPct val="35000"/>
            </a:spcAft>
            <a:buNone/>
          </a:pPr>
          <a:r>
            <a:rPr lang="fr-FR" sz="1600" b="1" kern="1200">
              <a:latin typeface="Corbel" panose="020B0503020204020204" pitchFamily="34" charset="0"/>
            </a:rPr>
            <a:t>« Comment devons-nous agir pour faire de l’Ecole ce que nous souhaitons qu’elle devienne ? »</a:t>
          </a:r>
        </a:p>
        <a:p>
          <a:pPr marL="0" lvl="0" indent="0" algn="l" defTabSz="711200">
            <a:lnSpc>
              <a:spcPct val="90000"/>
            </a:lnSpc>
            <a:spcBef>
              <a:spcPct val="0"/>
            </a:spcBef>
            <a:spcAft>
              <a:spcPct val="35000"/>
            </a:spcAft>
            <a:buNone/>
          </a:pPr>
          <a:r>
            <a:rPr lang="fr-FR" sz="1600" kern="1200"/>
            <a:t>Nécessité de décrire les attitudes -  les comportements -  les engagements collectifs mis en œuvre pour faire évoluer l’école vers sa vision.</a:t>
          </a:r>
        </a:p>
        <a:p>
          <a:pPr marL="0" lvl="0" indent="0" algn="l" defTabSz="711200">
            <a:lnSpc>
              <a:spcPct val="90000"/>
            </a:lnSpc>
            <a:spcBef>
              <a:spcPct val="0"/>
            </a:spcBef>
            <a:spcAft>
              <a:spcPct val="35000"/>
            </a:spcAft>
            <a:buNone/>
          </a:pPr>
          <a:r>
            <a:rPr lang="fr-FR" sz="1600" i="1" kern="1200"/>
            <a:t>(3 noms communs)</a:t>
          </a:r>
          <a:endParaRPr lang="fr-FR" sz="1400" kern="1200" dirty="0"/>
        </a:p>
      </dsp:txBody>
      <dsp:txXfrm>
        <a:off x="5669518" y="1605245"/>
        <a:ext cx="2214830" cy="1941429"/>
      </dsp:txXfrm>
    </dsp:sp>
    <dsp:sp modelId="{65189832-315E-894F-8E2F-31C6783F8AE9}">
      <dsp:nvSpPr>
        <dsp:cNvPr id="0" name=""/>
        <dsp:cNvSpPr/>
      </dsp:nvSpPr>
      <dsp:spPr>
        <a:xfrm>
          <a:off x="7466457" y="691631"/>
          <a:ext cx="417892" cy="417892"/>
        </a:xfrm>
        <a:prstGeom prst="triangle">
          <a:avLst>
            <a:gd name="adj" fmla="val 100000"/>
          </a:avLst>
        </a:prstGeom>
        <a:gradFill rotWithShape="0">
          <a:gsLst>
            <a:gs pos="0">
              <a:schemeClr val="accent4">
                <a:hueOff val="8167408"/>
                <a:satOff val="-33981"/>
                <a:lumOff val="8007"/>
                <a:alphaOff val="0"/>
                <a:satMod val="103000"/>
                <a:lumMod val="102000"/>
                <a:tint val="94000"/>
              </a:schemeClr>
            </a:gs>
            <a:gs pos="50000">
              <a:schemeClr val="accent4">
                <a:hueOff val="8167408"/>
                <a:satOff val="-33981"/>
                <a:lumOff val="8007"/>
                <a:alphaOff val="0"/>
                <a:satMod val="110000"/>
                <a:lumMod val="100000"/>
                <a:shade val="100000"/>
              </a:schemeClr>
            </a:gs>
            <a:gs pos="100000">
              <a:schemeClr val="accent4">
                <a:hueOff val="8167408"/>
                <a:satOff val="-33981"/>
                <a:lumOff val="800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90BC466-E75A-4C4F-9302-EA7E813525ED}">
      <dsp:nvSpPr>
        <dsp:cNvPr id="0" name=""/>
        <dsp:cNvSpPr/>
      </dsp:nvSpPr>
      <dsp:spPr>
        <a:xfrm rot="5400000">
          <a:off x="8627009" y="201309"/>
          <a:ext cx="1474344" cy="2453275"/>
        </a:xfrm>
        <a:prstGeom prst="corner">
          <a:avLst>
            <a:gd name="adj1" fmla="val 16120"/>
            <a:gd name="adj2" fmla="val 16110"/>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D740EC8-E053-D247-A4E5-171AD44426BD}">
      <dsp:nvSpPr>
        <dsp:cNvPr id="0" name=""/>
        <dsp:cNvSpPr/>
      </dsp:nvSpPr>
      <dsp:spPr>
        <a:xfrm>
          <a:off x="8380904" y="934310"/>
          <a:ext cx="2214830" cy="1941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FR" sz="1600" b="1" kern="1200" dirty="0">
              <a:latin typeface="Corbel" panose="020B0503020204020204" pitchFamily="34" charset="0"/>
            </a:rPr>
            <a:t>Nos OBJECTIFS</a:t>
          </a:r>
        </a:p>
        <a:p>
          <a:pPr marL="0" lvl="0" indent="0" algn="l" defTabSz="711200">
            <a:lnSpc>
              <a:spcPct val="90000"/>
            </a:lnSpc>
            <a:spcBef>
              <a:spcPct val="0"/>
            </a:spcBef>
            <a:spcAft>
              <a:spcPct val="35000"/>
            </a:spcAft>
            <a:buNone/>
          </a:pPr>
          <a:r>
            <a:rPr lang="fr-FR" sz="1600" b="1" kern="1200" dirty="0">
              <a:latin typeface="Corbel" panose="020B0503020204020204" pitchFamily="34" charset="0"/>
            </a:rPr>
            <a:t>« Quelles sont les mesures à prendre et quand les prendrons-nous ? »</a:t>
          </a:r>
        </a:p>
        <a:p>
          <a:pPr marL="0" lvl="0" indent="0" algn="l" defTabSz="711200">
            <a:lnSpc>
              <a:spcPct val="90000"/>
            </a:lnSpc>
            <a:spcBef>
              <a:spcPct val="0"/>
            </a:spcBef>
            <a:spcAft>
              <a:spcPct val="35000"/>
            </a:spcAft>
            <a:buNone/>
          </a:pPr>
          <a:r>
            <a:rPr lang="fr-FR" sz="1600" kern="1200" dirty="0">
              <a:latin typeface="Corbel" panose="020B0503020204020204" pitchFamily="34" charset="0"/>
            </a:rPr>
            <a:t>Les objectifs mettent au défi le personnel de l’Ecole de transformer les bonnes intentions formulées dans l’énoncé de la vision en cibles à atteindre. </a:t>
          </a:r>
        </a:p>
        <a:p>
          <a:pPr marL="0" lvl="0" indent="0" algn="l" defTabSz="711200">
            <a:lnSpc>
              <a:spcPct val="90000"/>
            </a:lnSpc>
            <a:spcBef>
              <a:spcPct val="0"/>
            </a:spcBef>
            <a:spcAft>
              <a:spcPct val="35000"/>
            </a:spcAft>
            <a:buNone/>
          </a:pPr>
          <a:r>
            <a:rPr lang="fr-FR" sz="1600" i="1" kern="1200" dirty="0">
              <a:latin typeface="Corbel" panose="020B0503020204020204" pitchFamily="34" charset="0"/>
            </a:rPr>
            <a:t>(Objectifs SMART)</a:t>
          </a:r>
          <a:endParaRPr lang="fr-FR" sz="1600" kern="1200" dirty="0"/>
        </a:p>
      </dsp:txBody>
      <dsp:txXfrm>
        <a:off x="8380904" y="934310"/>
        <a:ext cx="2214830" cy="19414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8F991-9F37-8940-8099-43F815F04963}">
      <dsp:nvSpPr>
        <dsp:cNvPr id="0" name=""/>
        <dsp:cNvSpPr/>
      </dsp:nvSpPr>
      <dsp:spPr>
        <a:xfrm>
          <a:off x="1201375" y="64217"/>
          <a:ext cx="3082420" cy="3082420"/>
        </a:xfrm>
        <a:prstGeom prst="ellipse">
          <a:avLst/>
        </a:prstGeom>
        <a:solidFill>
          <a:srgbClr val="FFFF00">
            <a:alpha val="22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fr-FR" sz="2000" b="1" kern="1200" dirty="0"/>
            <a:t>Le directeur ou chef d’établissement = </a:t>
          </a:r>
        </a:p>
        <a:p>
          <a:pPr marL="0" lvl="0" indent="0" algn="ctr" defTabSz="889000">
            <a:lnSpc>
              <a:spcPct val="90000"/>
            </a:lnSpc>
            <a:spcBef>
              <a:spcPct val="0"/>
            </a:spcBef>
            <a:spcAft>
              <a:spcPct val="35000"/>
            </a:spcAft>
            <a:buNone/>
          </a:pPr>
          <a:r>
            <a:rPr lang="fr-FR" sz="2000" b="1" kern="1200" dirty="0"/>
            <a:t>le pilote</a:t>
          </a:r>
          <a:endParaRPr lang="fr-FR" sz="2000" kern="1200" dirty="0"/>
        </a:p>
      </dsp:txBody>
      <dsp:txXfrm>
        <a:off x="1612364" y="603640"/>
        <a:ext cx="2260441" cy="1387089"/>
      </dsp:txXfrm>
    </dsp:sp>
    <dsp:sp modelId="{70CECA20-023E-E24F-9461-77A3CC6A1D8B}">
      <dsp:nvSpPr>
        <dsp:cNvPr id="0" name=""/>
        <dsp:cNvSpPr/>
      </dsp:nvSpPr>
      <dsp:spPr>
        <a:xfrm>
          <a:off x="2313615" y="1990730"/>
          <a:ext cx="3082420" cy="3082420"/>
        </a:xfrm>
        <a:prstGeom prst="ellipse">
          <a:avLst/>
        </a:prstGeom>
        <a:solidFill>
          <a:schemeClr val="accent4">
            <a:alpha val="50000"/>
            <a:hueOff val="4900445"/>
            <a:satOff val="-20388"/>
            <a:lumOff val="4804"/>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fr-FR" sz="2000" b="1" kern="1200" dirty="0"/>
            <a:t>Les</a:t>
          </a:r>
        </a:p>
        <a:p>
          <a:pPr marL="0" lvl="0" indent="0" algn="ctr" defTabSz="889000">
            <a:lnSpc>
              <a:spcPct val="90000"/>
            </a:lnSpc>
            <a:spcBef>
              <a:spcPct val="0"/>
            </a:spcBef>
            <a:spcAft>
              <a:spcPct val="35000"/>
            </a:spcAft>
            <a:buNone/>
          </a:pPr>
          <a:r>
            <a:rPr lang="fr-FR" sz="2000" b="1" kern="1200" dirty="0"/>
            <a:t>enseignants</a:t>
          </a:r>
          <a:endParaRPr lang="fr-FR" sz="2000" kern="1200" dirty="0"/>
        </a:p>
      </dsp:txBody>
      <dsp:txXfrm>
        <a:off x="3256322" y="2787022"/>
        <a:ext cx="1849452" cy="1695331"/>
      </dsp:txXfrm>
    </dsp:sp>
    <dsp:sp modelId="{688FF230-08E5-C045-BA23-317600A066A9}">
      <dsp:nvSpPr>
        <dsp:cNvPr id="0" name=""/>
        <dsp:cNvSpPr/>
      </dsp:nvSpPr>
      <dsp:spPr>
        <a:xfrm>
          <a:off x="89134" y="1990730"/>
          <a:ext cx="3082420" cy="3082420"/>
        </a:xfrm>
        <a:prstGeom prst="ellipse">
          <a:avLst/>
        </a:prstGeom>
        <a:solidFill>
          <a:schemeClr val="accent4">
            <a:alpha val="50000"/>
            <a:hueOff val="9800891"/>
            <a:satOff val="-40777"/>
            <a:lumOff val="9608"/>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fr-FR" sz="2000" b="1" kern="1200"/>
            <a:t>Un spécialiste : IEN, CPC, CPD, RMC, enseignant hors équipe : </a:t>
          </a:r>
        </a:p>
        <a:p>
          <a:pPr marL="0" lvl="0" indent="0" algn="ctr" defTabSz="889000">
            <a:lnSpc>
              <a:spcPct val="90000"/>
            </a:lnSpc>
            <a:spcBef>
              <a:spcPct val="0"/>
            </a:spcBef>
            <a:spcAft>
              <a:spcPct val="35000"/>
            </a:spcAft>
            <a:buNone/>
          </a:pPr>
          <a:r>
            <a:rPr lang="fr-FR" sz="2000" b="1" kern="1200"/>
            <a:t>si horizontalité </a:t>
          </a:r>
          <a:endParaRPr lang="fr-FR" sz="2000" kern="1200" dirty="0"/>
        </a:p>
      </dsp:txBody>
      <dsp:txXfrm>
        <a:off x="379396" y="2787022"/>
        <a:ext cx="1849452" cy="16953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50AF1-344D-B747-87C6-7C3DC436B5B7}">
      <dsp:nvSpPr>
        <dsp:cNvPr id="0" name=""/>
        <dsp:cNvSpPr/>
      </dsp:nvSpPr>
      <dsp:spPr>
        <a:xfrm>
          <a:off x="1328722" y="1372743"/>
          <a:ext cx="830525" cy="830525"/>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FR" sz="900" b="1" kern="1200" dirty="0">
              <a:solidFill>
                <a:schemeClr val="tx1"/>
              </a:solidFill>
            </a:rPr>
            <a:t>Conditions gagnantes</a:t>
          </a:r>
        </a:p>
      </dsp:txBody>
      <dsp:txXfrm>
        <a:off x="1450350" y="1494371"/>
        <a:ext cx="587269" cy="587269"/>
      </dsp:txXfrm>
    </dsp:sp>
    <dsp:sp modelId="{70079D84-64C9-5946-9D6E-0F2B2C5586FA}">
      <dsp:nvSpPr>
        <dsp:cNvPr id="0" name=""/>
        <dsp:cNvSpPr/>
      </dsp:nvSpPr>
      <dsp:spPr>
        <a:xfrm rot="16200000">
          <a:off x="1655690" y="1070724"/>
          <a:ext cx="176590" cy="280842"/>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fr-FR" sz="800" b="1" kern="1200">
            <a:solidFill>
              <a:schemeClr val="tx1"/>
            </a:solidFill>
          </a:endParaRPr>
        </a:p>
      </dsp:txBody>
      <dsp:txXfrm>
        <a:off x="1682179" y="1153381"/>
        <a:ext cx="123613" cy="168506"/>
      </dsp:txXfrm>
    </dsp:sp>
    <dsp:sp modelId="{7A8404C8-788E-014F-BCB3-0FDFC692F473}">
      <dsp:nvSpPr>
        <dsp:cNvPr id="0" name=""/>
        <dsp:cNvSpPr/>
      </dsp:nvSpPr>
      <dsp:spPr>
        <a:xfrm>
          <a:off x="1224906" y="1395"/>
          <a:ext cx="1038157" cy="1038157"/>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FR" sz="900" b="1" kern="1200" dirty="0">
              <a:solidFill>
                <a:schemeClr val="tx1"/>
              </a:solidFill>
            </a:rPr>
            <a:t>Instaurer un climat de confiance</a:t>
          </a:r>
        </a:p>
      </dsp:txBody>
      <dsp:txXfrm>
        <a:off x="1376941" y="153430"/>
        <a:ext cx="734087" cy="734087"/>
      </dsp:txXfrm>
    </dsp:sp>
    <dsp:sp modelId="{B0B2A032-C29F-F24B-9926-D7C93C4DC46C}">
      <dsp:nvSpPr>
        <dsp:cNvPr id="0" name=""/>
        <dsp:cNvSpPr/>
      </dsp:nvSpPr>
      <dsp:spPr>
        <a:xfrm rot="20520000">
          <a:off x="2204316" y="1469324"/>
          <a:ext cx="176590" cy="280842"/>
        </a:xfrm>
        <a:prstGeom prst="rightArrow">
          <a:avLst>
            <a:gd name="adj1" fmla="val 60000"/>
            <a:gd name="adj2" fmla="val 50000"/>
          </a:avLst>
        </a:prstGeom>
        <a:solidFill>
          <a:schemeClr val="accent4">
            <a:hueOff val="2450223"/>
            <a:satOff val="-10194"/>
            <a:lumOff val="240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fr-FR" sz="800" b="1" kern="1200">
            <a:solidFill>
              <a:schemeClr val="tx1"/>
            </a:solidFill>
          </a:endParaRPr>
        </a:p>
      </dsp:txBody>
      <dsp:txXfrm>
        <a:off x="2205612" y="1533677"/>
        <a:ext cx="123613" cy="168506"/>
      </dsp:txXfrm>
    </dsp:sp>
    <dsp:sp modelId="{72309126-50B4-5640-B742-29338FEF3FE6}">
      <dsp:nvSpPr>
        <dsp:cNvPr id="0" name=""/>
        <dsp:cNvSpPr/>
      </dsp:nvSpPr>
      <dsp:spPr>
        <a:xfrm>
          <a:off x="2430401" y="877238"/>
          <a:ext cx="1038157" cy="1038157"/>
        </a:xfrm>
        <a:prstGeom prst="ellipse">
          <a:avLst/>
        </a:prstGeom>
        <a:solidFill>
          <a:schemeClr val="accent4">
            <a:hueOff val="2450223"/>
            <a:satOff val="-10194"/>
            <a:lumOff val="240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FR" sz="900" b="1" kern="1200" dirty="0">
              <a:solidFill>
                <a:schemeClr val="tx1"/>
              </a:solidFill>
            </a:rPr>
            <a:t>Créer le temps (mettre les conditions nécessaires)</a:t>
          </a:r>
        </a:p>
      </dsp:txBody>
      <dsp:txXfrm>
        <a:off x="2582436" y="1029273"/>
        <a:ext cx="734087" cy="734087"/>
      </dsp:txXfrm>
    </dsp:sp>
    <dsp:sp modelId="{070D3777-9EA1-AB4B-8B64-1EDED789CEFD}">
      <dsp:nvSpPr>
        <dsp:cNvPr id="0" name=""/>
        <dsp:cNvSpPr/>
      </dsp:nvSpPr>
      <dsp:spPr>
        <a:xfrm rot="3240000">
          <a:off x="1994760" y="2114274"/>
          <a:ext cx="176590" cy="280842"/>
        </a:xfrm>
        <a:prstGeom prst="rightArrow">
          <a:avLst>
            <a:gd name="adj1" fmla="val 60000"/>
            <a:gd name="adj2" fmla="val 50000"/>
          </a:avLst>
        </a:prstGeom>
        <a:solidFill>
          <a:schemeClr val="accent4">
            <a:hueOff val="4900445"/>
            <a:satOff val="-20388"/>
            <a:lumOff val="480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fr-FR" sz="800" b="1" kern="1200">
            <a:solidFill>
              <a:schemeClr val="tx1"/>
            </a:solidFill>
          </a:endParaRPr>
        </a:p>
      </dsp:txBody>
      <dsp:txXfrm>
        <a:off x="2005679" y="2149012"/>
        <a:ext cx="123613" cy="168506"/>
      </dsp:txXfrm>
    </dsp:sp>
    <dsp:sp modelId="{7D083D09-1751-394A-9620-28BB5B09A147}">
      <dsp:nvSpPr>
        <dsp:cNvPr id="0" name=""/>
        <dsp:cNvSpPr/>
      </dsp:nvSpPr>
      <dsp:spPr>
        <a:xfrm>
          <a:off x="1969943" y="2294382"/>
          <a:ext cx="1038157" cy="1038157"/>
        </a:xfrm>
        <a:prstGeom prst="ellipse">
          <a:avLst/>
        </a:prstGeom>
        <a:solidFill>
          <a:schemeClr val="accent4">
            <a:hueOff val="4900445"/>
            <a:satOff val="-20388"/>
            <a:lumOff val="48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FR" sz="900" b="1" kern="1200" dirty="0">
              <a:solidFill>
                <a:schemeClr val="tx1"/>
              </a:solidFill>
            </a:rPr>
            <a:t>Etayage professionnel</a:t>
          </a:r>
        </a:p>
      </dsp:txBody>
      <dsp:txXfrm>
        <a:off x="2121978" y="2446417"/>
        <a:ext cx="734087" cy="734087"/>
      </dsp:txXfrm>
    </dsp:sp>
    <dsp:sp modelId="{4150D372-7234-244B-9624-4C92EB6B77C1}">
      <dsp:nvSpPr>
        <dsp:cNvPr id="0" name=""/>
        <dsp:cNvSpPr/>
      </dsp:nvSpPr>
      <dsp:spPr>
        <a:xfrm rot="7560000">
          <a:off x="1316619" y="2114274"/>
          <a:ext cx="176590" cy="280842"/>
        </a:xfrm>
        <a:prstGeom prst="rightArrow">
          <a:avLst>
            <a:gd name="adj1" fmla="val 60000"/>
            <a:gd name="adj2" fmla="val 50000"/>
          </a:avLst>
        </a:prstGeom>
        <a:solidFill>
          <a:schemeClr val="accent4">
            <a:hueOff val="7350668"/>
            <a:satOff val="-30583"/>
            <a:lumOff val="720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fr-FR" sz="800" b="1" kern="1200">
            <a:solidFill>
              <a:schemeClr val="tx1"/>
            </a:solidFill>
          </a:endParaRPr>
        </a:p>
      </dsp:txBody>
      <dsp:txXfrm rot="10800000">
        <a:off x="1358677" y="2149012"/>
        <a:ext cx="123613" cy="168506"/>
      </dsp:txXfrm>
    </dsp:sp>
    <dsp:sp modelId="{A76D8269-E109-E148-BBDD-790BA83D6161}">
      <dsp:nvSpPr>
        <dsp:cNvPr id="0" name=""/>
        <dsp:cNvSpPr/>
      </dsp:nvSpPr>
      <dsp:spPr>
        <a:xfrm>
          <a:off x="479869" y="2294382"/>
          <a:ext cx="1038157" cy="1038157"/>
        </a:xfrm>
        <a:prstGeom prst="ellipse">
          <a:avLst/>
        </a:prstGeom>
        <a:solidFill>
          <a:schemeClr val="accent4">
            <a:hueOff val="7350668"/>
            <a:satOff val="-30583"/>
            <a:lumOff val="72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FR" sz="900" b="1" kern="1200" dirty="0">
              <a:solidFill>
                <a:schemeClr val="tx1"/>
              </a:solidFill>
            </a:rPr>
            <a:t>Y aller lentement (un pas à la fois)</a:t>
          </a:r>
        </a:p>
      </dsp:txBody>
      <dsp:txXfrm>
        <a:off x="631904" y="2446417"/>
        <a:ext cx="734087" cy="734087"/>
      </dsp:txXfrm>
    </dsp:sp>
    <dsp:sp modelId="{CBAE8B45-BDE7-DF48-B9B8-0EAF63CB644D}">
      <dsp:nvSpPr>
        <dsp:cNvPr id="0" name=""/>
        <dsp:cNvSpPr/>
      </dsp:nvSpPr>
      <dsp:spPr>
        <a:xfrm rot="11880000">
          <a:off x="1107063" y="1469324"/>
          <a:ext cx="176590" cy="280842"/>
        </a:xfrm>
        <a:prstGeom prst="rightArrow">
          <a:avLst>
            <a:gd name="adj1" fmla="val 60000"/>
            <a:gd name="adj2" fmla="val 50000"/>
          </a:avLst>
        </a:prstGeom>
        <a:solidFill>
          <a:schemeClr val="accent4">
            <a:hueOff val="9800891"/>
            <a:satOff val="-40777"/>
            <a:lumOff val="960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fr-FR" sz="800" b="1" kern="1200">
            <a:solidFill>
              <a:schemeClr val="tx1"/>
            </a:solidFill>
          </a:endParaRPr>
        </a:p>
      </dsp:txBody>
      <dsp:txXfrm rot="10800000">
        <a:off x="1158744" y="1533677"/>
        <a:ext cx="123613" cy="168506"/>
      </dsp:txXfrm>
    </dsp:sp>
    <dsp:sp modelId="{2902EDFF-667B-594D-97DA-2E502F67C94B}">
      <dsp:nvSpPr>
        <dsp:cNvPr id="0" name=""/>
        <dsp:cNvSpPr/>
      </dsp:nvSpPr>
      <dsp:spPr>
        <a:xfrm>
          <a:off x="19411" y="877238"/>
          <a:ext cx="1038157" cy="1038157"/>
        </a:xfrm>
        <a:prstGeom prst="ellipse">
          <a:avLst/>
        </a:prstGeom>
        <a:solidFill>
          <a:schemeClr val="accent4">
            <a:hueOff val="9800891"/>
            <a:satOff val="-40777"/>
            <a:lumOff val="960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FR" sz="900" b="1" kern="1200" dirty="0">
              <a:solidFill>
                <a:schemeClr val="tx1"/>
              </a:solidFill>
            </a:rPr>
            <a:t>Demeurer axé sur des données probantes</a:t>
          </a:r>
        </a:p>
      </dsp:txBody>
      <dsp:txXfrm>
        <a:off x="171446" y="1029273"/>
        <a:ext cx="734087" cy="734087"/>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34640F-63BE-9948-A55E-B4AE64640F96}" type="datetimeFigureOut">
              <a:rPr lang="fr-FR" smtClean="0"/>
              <a:t>02/10/2022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7DF678-871F-7B4D-B7B2-636CC60E826E}" type="slidenum">
              <a:rPr lang="fr-FR" smtClean="0"/>
              <a:t>‹N°›</a:t>
            </a:fld>
            <a:endParaRPr lang="fr-FR"/>
          </a:p>
        </p:txBody>
      </p:sp>
    </p:spTree>
    <p:extLst>
      <p:ext uri="{BB962C8B-B14F-4D97-AF65-F5344CB8AC3E}">
        <p14:creationId xmlns:p14="http://schemas.microsoft.com/office/powerpoint/2010/main" val="2047151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r.wikipedia.org/wiki/P%C3%A9dagogie_explicite#cite_note-1"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fr.wikipedia.org/wiki/Universit%C3%A9_Laval" TargetMode="External"/><Relationship Id="rId5" Type="http://schemas.openxmlformats.org/officeDocument/2006/relationships/hyperlink" Target="https://fr.wikipedia.org/wiki/P%C3%A9dagogie_explicite#cite_note-2" TargetMode="External"/><Relationship Id="rId4" Type="http://schemas.openxmlformats.org/officeDocument/2006/relationships/hyperlink" Target="https://fr.wikipedia.org/wiki/Project_Follow_Through"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E2F24CB-A47E-4071-8B00-3CA50C19C496}" type="slidenum">
              <a:rPr lang="fr-FR" smtClean="0"/>
              <a:t>1</a:t>
            </a:fld>
            <a:endParaRPr lang="fr-FR"/>
          </a:p>
        </p:txBody>
      </p:sp>
    </p:spTree>
    <p:extLst>
      <p:ext uri="{BB962C8B-B14F-4D97-AF65-F5344CB8AC3E}">
        <p14:creationId xmlns:p14="http://schemas.microsoft.com/office/powerpoint/2010/main" val="2031580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E2F24CB-A47E-4071-8B00-3CA50C19C496}" type="slidenum">
              <a:rPr lang="fr-FR" smtClean="0"/>
              <a:t>39</a:t>
            </a:fld>
            <a:endParaRPr lang="fr-FR"/>
          </a:p>
        </p:txBody>
      </p:sp>
    </p:spTree>
    <p:extLst>
      <p:ext uri="{BB962C8B-B14F-4D97-AF65-F5344CB8AC3E}">
        <p14:creationId xmlns:p14="http://schemas.microsoft.com/office/powerpoint/2010/main" val="658170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E2F24CB-A47E-4071-8B00-3CA50C19C496}" type="slidenum">
              <a:rPr lang="fr-FR" smtClean="0"/>
              <a:t>41</a:t>
            </a:fld>
            <a:endParaRPr lang="fr-FR"/>
          </a:p>
        </p:txBody>
      </p:sp>
    </p:spTree>
    <p:extLst>
      <p:ext uri="{BB962C8B-B14F-4D97-AF65-F5344CB8AC3E}">
        <p14:creationId xmlns:p14="http://schemas.microsoft.com/office/powerpoint/2010/main" val="1542151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E2F24CB-A47E-4071-8B00-3CA50C19C496}" type="slidenum">
              <a:rPr lang="fr-FR" smtClean="0"/>
              <a:t>43</a:t>
            </a:fld>
            <a:endParaRPr lang="fr-FR"/>
          </a:p>
        </p:txBody>
      </p:sp>
    </p:spTree>
    <p:extLst>
      <p:ext uri="{BB962C8B-B14F-4D97-AF65-F5344CB8AC3E}">
        <p14:creationId xmlns:p14="http://schemas.microsoft.com/office/powerpoint/2010/main" val="3088044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E2F24CB-A47E-4071-8B00-3CA50C19C496}" type="slidenum">
              <a:rPr lang="fr-FR" smtClean="0"/>
              <a:t>44</a:t>
            </a:fld>
            <a:endParaRPr lang="fr-FR"/>
          </a:p>
        </p:txBody>
      </p:sp>
    </p:spTree>
    <p:extLst>
      <p:ext uri="{BB962C8B-B14F-4D97-AF65-F5344CB8AC3E}">
        <p14:creationId xmlns:p14="http://schemas.microsoft.com/office/powerpoint/2010/main" val="875605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E2F24CB-A47E-4071-8B00-3CA50C19C496}" type="slidenum">
              <a:rPr lang="fr-FR" smtClean="0"/>
              <a:t>45</a:t>
            </a:fld>
            <a:endParaRPr lang="fr-FR"/>
          </a:p>
        </p:txBody>
      </p:sp>
    </p:spTree>
    <p:extLst>
      <p:ext uri="{BB962C8B-B14F-4D97-AF65-F5344CB8AC3E}">
        <p14:creationId xmlns:p14="http://schemas.microsoft.com/office/powerpoint/2010/main" val="282976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E2F24CB-A47E-4071-8B00-3CA50C19C496}" type="slidenum">
              <a:rPr lang="fr-FR" smtClean="0"/>
              <a:t>6</a:t>
            </a:fld>
            <a:endParaRPr lang="fr-FR"/>
          </a:p>
        </p:txBody>
      </p:sp>
    </p:spTree>
    <p:extLst>
      <p:ext uri="{BB962C8B-B14F-4D97-AF65-F5344CB8AC3E}">
        <p14:creationId xmlns:p14="http://schemas.microsoft.com/office/powerpoint/2010/main" val="2597926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E2F24CB-A47E-4071-8B00-3CA50C19C496}" type="slidenum">
              <a:rPr lang="fr-FR" smtClean="0"/>
              <a:t>7</a:t>
            </a:fld>
            <a:endParaRPr lang="fr-FR"/>
          </a:p>
        </p:txBody>
      </p:sp>
    </p:spTree>
    <p:extLst>
      <p:ext uri="{BB962C8B-B14F-4D97-AF65-F5344CB8AC3E}">
        <p14:creationId xmlns:p14="http://schemas.microsoft.com/office/powerpoint/2010/main" val="1542206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Parler des autres références méta-analyse : enquête </a:t>
            </a:r>
            <a:r>
              <a:rPr lang="fr-FR" dirty="0" err="1"/>
              <a:t>follow</a:t>
            </a:r>
            <a:r>
              <a:rPr lang="fr-FR" baseline="0" dirty="0"/>
              <a:t> </a:t>
            </a:r>
            <a:r>
              <a:rPr lang="fr-FR" baseline="0" dirty="0" err="1"/>
              <a:t>through</a:t>
            </a:r>
            <a:r>
              <a:rPr lang="fr-FR" baseline="0" dirty="0"/>
              <a:t> / national </a:t>
            </a:r>
            <a:r>
              <a:rPr lang="fr-FR" baseline="0" dirty="0" err="1"/>
              <a:t>reading</a:t>
            </a:r>
            <a:r>
              <a:rPr lang="fr-FR" baseline="0" dirty="0"/>
              <a:t> panel</a:t>
            </a:r>
          </a:p>
          <a:p>
            <a:endParaRPr lang="fr-FR" baseline="0" dirty="0"/>
          </a:p>
          <a:p>
            <a:r>
              <a:rPr lang="fr-FR" baseline="0" dirty="0"/>
              <a:t>Enseignement explicite : </a:t>
            </a:r>
            <a:r>
              <a:rPr lang="fr-FR" dirty="0"/>
              <a:t>La </a:t>
            </a:r>
            <a:r>
              <a:rPr lang="fr-FR" b="1" dirty="0"/>
              <a:t>pédagogie explicite</a:t>
            </a:r>
            <a:r>
              <a:rPr lang="fr-FR" dirty="0"/>
              <a:t> est une méthode éducative dont les premières formalisations sont apparues en 1960 avec le travail de </a:t>
            </a:r>
            <a:r>
              <a:rPr lang="fr-FR" dirty="0" err="1"/>
              <a:t>S.Engelmann</a:t>
            </a:r>
            <a:r>
              <a:rPr lang="fr-FR" dirty="0"/>
              <a:t>. </a:t>
            </a:r>
          </a:p>
          <a:p>
            <a:r>
              <a:rPr lang="fr-FR" dirty="0"/>
              <a:t>Elle place le savoir au centre du dispositif de transmission des connaissances et savoir-faire. </a:t>
            </a:r>
          </a:p>
          <a:p>
            <a:r>
              <a:rPr lang="fr-FR" dirty="0"/>
              <a:t>Les premières formalisations de la pédagogie explicite sont posées par S. Engelmann en 1960 à travers le Direct Instruction. </a:t>
            </a:r>
          </a:p>
          <a:p>
            <a:r>
              <a:rPr lang="fr-FR" dirty="0"/>
              <a:t>Les recherches sur les pratiques pédagogiques efficaces ont été suivies aux États-Unis dans les années 1970 par BARAK ROESENSHINE à partir d'observations en classe des enseignants obtenant de bons résultats avec leurs élèves</a:t>
            </a:r>
            <a:r>
              <a:rPr lang="fr-FR" baseline="30000" dirty="0">
                <a:hlinkClick r:id="rId3"/>
              </a:rPr>
              <a:t>1</a:t>
            </a:r>
            <a:r>
              <a:rPr lang="fr-FR" dirty="0"/>
              <a:t>. </a:t>
            </a:r>
          </a:p>
          <a:p>
            <a:r>
              <a:rPr lang="fr-FR" dirty="0"/>
              <a:t>À partir de 1968 (et ce pendant 10 ans), démarre aux États-Unis le </a:t>
            </a:r>
            <a:r>
              <a:rPr lang="fr-FR" dirty="0">
                <a:hlinkClick r:id="rId4" tooltip="Project Follow Through"/>
              </a:rPr>
              <a:t>projet </a:t>
            </a:r>
            <a:r>
              <a:rPr lang="fr-FR" i="1" dirty="0">
                <a:hlinkClick r:id="rId4" tooltip="Project Follow Through"/>
              </a:rPr>
              <a:t>Follow Through</a:t>
            </a:r>
            <a:r>
              <a:rPr lang="fr-FR" dirty="0"/>
              <a:t>, qui constitue la plus grande étude longitudinale destinée à comparer 9 approches pédagogiques ; elle dura une dizaine d'années et impliqua 70 000 élèves de 180 écoles, de tous milieux. Il en ressortit que, de loin, le modèle le plus performant était le Direct Instruction, pratique pédagogique explicite et structurée</a:t>
            </a:r>
            <a:r>
              <a:rPr lang="fr-FR" baseline="30000" dirty="0">
                <a:hlinkClick r:id="rId5"/>
              </a:rPr>
              <a:t>2</a:t>
            </a:r>
            <a:r>
              <a:rPr lang="fr-FR" dirty="0"/>
              <a:t>. Cette étude montre que le Direct Instruction dépasse en efficacité les huit autres méthodes sur les trois points évalués : connaissances de base acquises, savoir-faire, estime de soi. </a:t>
            </a:r>
          </a:p>
          <a:p>
            <a:r>
              <a:rPr lang="fr-FR" dirty="0"/>
              <a:t>En 1976, B. </a:t>
            </a:r>
            <a:r>
              <a:rPr lang="fr-FR" dirty="0" err="1"/>
              <a:t>Rosenshine</a:t>
            </a:r>
            <a:r>
              <a:rPr lang="fr-FR" dirty="0"/>
              <a:t>, professeur émérite et chercheur en psychologie cognitive (Université d'Urbana-Champaign - Illinois - États-Unis) décrit la pédagogie explicite. À partir de son étude, et des résultats du projet </a:t>
            </a:r>
            <a:r>
              <a:rPr lang="fr-FR" i="1" dirty="0" err="1"/>
              <a:t>Follow</a:t>
            </a:r>
            <a:r>
              <a:rPr lang="fr-FR" i="1" dirty="0"/>
              <a:t> </a:t>
            </a:r>
            <a:r>
              <a:rPr lang="fr-FR" i="1" dirty="0" err="1"/>
              <a:t>Through</a:t>
            </a:r>
            <a:r>
              <a:rPr lang="fr-FR" dirty="0"/>
              <a:t>, il en formalise les procédures d'enseignement. Une étude, datant de 1983, puis trois autres articles scientifiques, parus en 1986, constituent des textes fondateurs de la Pédagogie explicite. </a:t>
            </a:r>
          </a:p>
          <a:p>
            <a:r>
              <a:rPr lang="fr-FR" dirty="0"/>
              <a:t>Actuellement, des chercheurs canadiens comme Clermont Gauthier (</a:t>
            </a:r>
            <a:r>
              <a:rPr lang="fr-FR" dirty="0">
                <a:hlinkClick r:id="rId6" tooltip="Université Laval"/>
              </a:rPr>
              <a:t>Université Laval</a:t>
            </a:r>
            <a:r>
              <a:rPr lang="fr-FR" dirty="0"/>
              <a:t>, Québec), Steve Bissonnette et Mario Richard poursuivent (en langue française) ce travail de définition et de validation de la pédagogie explicite. Professeur en sciences de l'éducation, Clermont Gauthier a contribué à faire connaître l'enseignement explicite dans le monde francophone. </a:t>
            </a:r>
          </a:p>
          <a:p>
            <a:endParaRPr lang="fr-FR" dirty="0"/>
          </a:p>
        </p:txBody>
      </p:sp>
      <p:sp>
        <p:nvSpPr>
          <p:cNvPr id="4" name="Espace réservé du numéro de diapositive 3"/>
          <p:cNvSpPr>
            <a:spLocks noGrp="1"/>
          </p:cNvSpPr>
          <p:nvPr>
            <p:ph type="sldNum" sz="quarter" idx="10"/>
          </p:nvPr>
        </p:nvSpPr>
        <p:spPr/>
        <p:txBody>
          <a:bodyPr/>
          <a:lstStyle/>
          <a:p>
            <a:fld id="{4E2F24CB-A47E-4071-8B00-3CA50C19C496}" type="slidenum">
              <a:rPr lang="fr-FR" smtClean="0"/>
              <a:t>8</a:t>
            </a:fld>
            <a:endParaRPr lang="fr-FR"/>
          </a:p>
        </p:txBody>
      </p:sp>
    </p:spTree>
    <p:extLst>
      <p:ext uri="{BB962C8B-B14F-4D97-AF65-F5344CB8AC3E}">
        <p14:creationId xmlns:p14="http://schemas.microsoft.com/office/powerpoint/2010/main" val="3016362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l">
              <a:buNone/>
            </a:pPr>
            <a:r>
              <a:rPr lang="fr-FR" dirty="0"/>
              <a:t>C'est-à-dire que l'une des choses les plus puissantes qu'une école puisse faire pour aider à améliorer les résultats des élèves est de garantir qu'un contenu spécifique est enseigné dans des cours et des niveaux scolaires spécifiques. Il est important de noter les deux parties du concept d'un programme d'études </a:t>
            </a:r>
            <a:r>
              <a:rPr lang="fr-FR" b="1" dirty="0"/>
              <a:t>garanti et viable.</a:t>
            </a:r>
          </a:p>
          <a:p>
            <a:pPr marL="0" indent="0" algn="l">
              <a:buNone/>
            </a:pPr>
            <a:endParaRPr lang="fr-FR" b="1" dirty="0"/>
          </a:p>
          <a:p>
            <a:pPr marL="0" indent="0" algn="l">
              <a:buNone/>
            </a:pPr>
            <a:r>
              <a:rPr lang="fr-FR" b="1" dirty="0"/>
              <a:t>Le fait qu'il soit garanti nous assure qu'un contenu spécifique est enseigné dans des cours spécifiques et à des niveaux scolaires spécifiques, quel que soit l'enseignant auquel un élève est affecté. </a:t>
            </a:r>
          </a:p>
          <a:p>
            <a:pPr marL="0" indent="0" algn="l">
              <a:buNone/>
            </a:pPr>
            <a:r>
              <a:rPr lang="fr-FR" b="1" dirty="0"/>
              <a:t>Le fait qu'il soit viable indique qu'il y a suffisamment de temps d'enseignement disponible pour réellement enseigner le contenu identifié comme important (p. 89-91).</a:t>
            </a:r>
          </a:p>
          <a:p>
            <a:pPr marL="0" indent="0" algn="l">
              <a:buNone/>
            </a:pPr>
            <a:endParaRPr lang="fr-FR" b="1" dirty="0"/>
          </a:p>
          <a:p>
            <a:pPr marL="0" indent="0" algn="l">
              <a:buNone/>
            </a:pPr>
            <a:r>
              <a:rPr lang="fr-FR" dirty="0" err="1"/>
              <a:t>Marzano</a:t>
            </a:r>
            <a:r>
              <a:rPr lang="fr-FR" dirty="0"/>
              <a:t> </a:t>
            </a:r>
            <a:r>
              <a:rPr lang="fr-FR" i="1" dirty="0"/>
              <a:t>« </a:t>
            </a:r>
            <a:r>
              <a:rPr lang="fr-FR" i="1" dirty="0" err="1"/>
              <a:t>What</a:t>
            </a:r>
            <a:r>
              <a:rPr lang="fr-FR" i="1" dirty="0"/>
              <a:t> </a:t>
            </a:r>
            <a:r>
              <a:rPr lang="fr-FR" i="1" dirty="0" err="1"/>
              <a:t>works</a:t>
            </a:r>
            <a:r>
              <a:rPr lang="fr-FR" i="1" dirty="0"/>
              <a:t> in </a:t>
            </a:r>
            <a:r>
              <a:rPr lang="fr-FR" i="1" dirty="0" err="1"/>
              <a:t>schools</a:t>
            </a:r>
            <a:r>
              <a:rPr lang="fr-FR" i="1" dirty="0"/>
              <a:t> », 2003, éditions </a:t>
            </a:r>
          </a:p>
          <a:p>
            <a:endParaRPr lang="fr-FR" dirty="0"/>
          </a:p>
        </p:txBody>
      </p:sp>
      <p:sp>
        <p:nvSpPr>
          <p:cNvPr id="4" name="Espace réservé du numéro de diapositive 3"/>
          <p:cNvSpPr>
            <a:spLocks noGrp="1"/>
          </p:cNvSpPr>
          <p:nvPr>
            <p:ph type="sldNum" sz="quarter" idx="5"/>
          </p:nvPr>
        </p:nvSpPr>
        <p:spPr/>
        <p:txBody>
          <a:bodyPr/>
          <a:lstStyle/>
          <a:p>
            <a:fld id="{057DF678-871F-7B4D-B7B2-636CC60E826E}" type="slidenum">
              <a:rPr lang="fr-FR" smtClean="0"/>
              <a:t>14</a:t>
            </a:fld>
            <a:endParaRPr lang="fr-FR"/>
          </a:p>
        </p:txBody>
      </p:sp>
    </p:spTree>
    <p:extLst>
      <p:ext uri="{BB962C8B-B14F-4D97-AF65-F5344CB8AC3E}">
        <p14:creationId xmlns:p14="http://schemas.microsoft.com/office/powerpoint/2010/main" val="3832518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57DF678-871F-7B4D-B7B2-636CC60E826E}" type="slidenum">
              <a:rPr lang="fr-FR" smtClean="0"/>
              <a:t>18</a:t>
            </a:fld>
            <a:endParaRPr lang="fr-FR"/>
          </a:p>
        </p:txBody>
      </p:sp>
    </p:spTree>
    <p:extLst>
      <p:ext uri="{BB962C8B-B14F-4D97-AF65-F5344CB8AC3E}">
        <p14:creationId xmlns:p14="http://schemas.microsoft.com/office/powerpoint/2010/main" val="603226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E2F24CB-A47E-4071-8B00-3CA50C19C496}" type="slidenum">
              <a:rPr lang="fr-FR" smtClean="0"/>
              <a:t>19</a:t>
            </a:fld>
            <a:endParaRPr lang="fr-FR"/>
          </a:p>
        </p:txBody>
      </p:sp>
    </p:spTree>
    <p:extLst>
      <p:ext uri="{BB962C8B-B14F-4D97-AF65-F5344CB8AC3E}">
        <p14:creationId xmlns:p14="http://schemas.microsoft.com/office/powerpoint/2010/main" val="2799646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E2F24CB-A47E-4071-8B00-3CA50C19C496}" type="slidenum">
              <a:rPr lang="fr-FR" smtClean="0"/>
              <a:t>21</a:t>
            </a:fld>
            <a:endParaRPr lang="fr-FR"/>
          </a:p>
        </p:txBody>
      </p:sp>
    </p:spTree>
    <p:extLst>
      <p:ext uri="{BB962C8B-B14F-4D97-AF65-F5344CB8AC3E}">
        <p14:creationId xmlns:p14="http://schemas.microsoft.com/office/powerpoint/2010/main" val="492257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maîtrise</a:t>
            </a:r>
            <a:r>
              <a:rPr lang="fr-FR" baseline="0" dirty="0"/>
              <a:t> satisfaisante 1 est considérée comme insatisfaisante</a:t>
            </a:r>
            <a:endParaRPr lang="fr-FR" dirty="0"/>
          </a:p>
        </p:txBody>
      </p:sp>
      <p:sp>
        <p:nvSpPr>
          <p:cNvPr id="4" name="Espace réservé du numéro de diapositive 3"/>
          <p:cNvSpPr>
            <a:spLocks noGrp="1"/>
          </p:cNvSpPr>
          <p:nvPr>
            <p:ph type="sldNum" sz="quarter" idx="10"/>
          </p:nvPr>
        </p:nvSpPr>
        <p:spPr/>
        <p:txBody>
          <a:bodyPr/>
          <a:lstStyle/>
          <a:p>
            <a:fld id="{4E2F24CB-A47E-4071-8B00-3CA50C19C496}" type="slidenum">
              <a:rPr lang="fr-FR" smtClean="0"/>
              <a:t>37</a:t>
            </a:fld>
            <a:endParaRPr lang="fr-FR"/>
          </a:p>
        </p:txBody>
      </p:sp>
    </p:spTree>
    <p:extLst>
      <p:ext uri="{BB962C8B-B14F-4D97-AF65-F5344CB8AC3E}">
        <p14:creationId xmlns:p14="http://schemas.microsoft.com/office/powerpoint/2010/main" val="4031734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C3DEC5-ACA5-5B4F-9C2F-0F45A095B2D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148183C-A76F-5446-977D-5030FEC836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BE7A17B-85F1-E44F-8A2B-25284CD8AC44}"/>
              </a:ext>
            </a:extLst>
          </p:cNvPr>
          <p:cNvSpPr>
            <a:spLocks noGrp="1"/>
          </p:cNvSpPr>
          <p:nvPr>
            <p:ph type="dt" sz="half" idx="10"/>
          </p:nvPr>
        </p:nvSpPr>
        <p:spPr/>
        <p:txBody>
          <a:bodyPr/>
          <a:lstStyle/>
          <a:p>
            <a:fld id="{1CFEF809-59BF-8B44-89BE-32B942567981}" type="datetimeFigureOut">
              <a:rPr lang="fr-FR" smtClean="0"/>
              <a:t>02/10/2022</a:t>
            </a:fld>
            <a:endParaRPr lang="fr-FR"/>
          </a:p>
        </p:txBody>
      </p:sp>
      <p:sp>
        <p:nvSpPr>
          <p:cNvPr id="5" name="Espace réservé du pied de page 4">
            <a:extLst>
              <a:ext uri="{FF2B5EF4-FFF2-40B4-BE49-F238E27FC236}">
                <a16:creationId xmlns:a16="http://schemas.microsoft.com/office/drawing/2014/main" id="{2E4ADC37-A149-3741-88B9-3A5ED646404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70E6DBA-9DA0-4349-8116-CF8E976320D5}"/>
              </a:ext>
            </a:extLst>
          </p:cNvPr>
          <p:cNvSpPr>
            <a:spLocks noGrp="1"/>
          </p:cNvSpPr>
          <p:nvPr>
            <p:ph type="sldNum" sz="quarter" idx="12"/>
          </p:nvPr>
        </p:nvSpPr>
        <p:spPr/>
        <p:txBody>
          <a:bodyPr/>
          <a:lstStyle/>
          <a:p>
            <a:fld id="{18915545-AA44-F34B-9FD8-029AEF6A825F}" type="slidenum">
              <a:rPr lang="fr-FR" smtClean="0"/>
              <a:t>‹N°›</a:t>
            </a:fld>
            <a:endParaRPr lang="fr-FR"/>
          </a:p>
        </p:txBody>
      </p:sp>
    </p:spTree>
    <p:extLst>
      <p:ext uri="{BB962C8B-B14F-4D97-AF65-F5344CB8AC3E}">
        <p14:creationId xmlns:p14="http://schemas.microsoft.com/office/powerpoint/2010/main" val="2118536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CEA70A-49BC-6648-A8CF-EEB54B30688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31845B8-0D6B-354D-AB58-C8E67D64FB4C}"/>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5925C3CB-CBBF-5D44-B53C-E42D07138529}"/>
              </a:ext>
            </a:extLst>
          </p:cNvPr>
          <p:cNvSpPr>
            <a:spLocks noGrp="1"/>
          </p:cNvSpPr>
          <p:nvPr>
            <p:ph type="dt" sz="half" idx="10"/>
          </p:nvPr>
        </p:nvSpPr>
        <p:spPr/>
        <p:txBody>
          <a:bodyPr/>
          <a:lstStyle/>
          <a:p>
            <a:fld id="{1CFEF809-59BF-8B44-89BE-32B942567981}" type="datetimeFigureOut">
              <a:rPr lang="fr-FR" smtClean="0"/>
              <a:t>02/10/2022</a:t>
            </a:fld>
            <a:endParaRPr lang="fr-FR"/>
          </a:p>
        </p:txBody>
      </p:sp>
      <p:sp>
        <p:nvSpPr>
          <p:cNvPr id="5" name="Espace réservé du pied de page 4">
            <a:extLst>
              <a:ext uri="{FF2B5EF4-FFF2-40B4-BE49-F238E27FC236}">
                <a16:creationId xmlns:a16="http://schemas.microsoft.com/office/drawing/2014/main" id="{5A3B9590-0E17-EB41-AB28-D7BF1EEF677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03B4DCC-D723-5D43-A9EA-81BDF2D0ED1A}"/>
              </a:ext>
            </a:extLst>
          </p:cNvPr>
          <p:cNvSpPr>
            <a:spLocks noGrp="1"/>
          </p:cNvSpPr>
          <p:nvPr>
            <p:ph type="sldNum" sz="quarter" idx="12"/>
          </p:nvPr>
        </p:nvSpPr>
        <p:spPr/>
        <p:txBody>
          <a:bodyPr/>
          <a:lstStyle/>
          <a:p>
            <a:fld id="{18915545-AA44-F34B-9FD8-029AEF6A825F}" type="slidenum">
              <a:rPr lang="fr-FR" smtClean="0"/>
              <a:t>‹N°›</a:t>
            </a:fld>
            <a:endParaRPr lang="fr-FR"/>
          </a:p>
        </p:txBody>
      </p:sp>
    </p:spTree>
    <p:extLst>
      <p:ext uri="{BB962C8B-B14F-4D97-AF65-F5344CB8AC3E}">
        <p14:creationId xmlns:p14="http://schemas.microsoft.com/office/powerpoint/2010/main" val="558491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03305BA-F59E-9745-9092-BD2E55B77F3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167F9D3-6524-7C4F-B0D1-028640934B4C}"/>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E445EAB3-FF5E-F740-9083-759753E420A7}"/>
              </a:ext>
            </a:extLst>
          </p:cNvPr>
          <p:cNvSpPr>
            <a:spLocks noGrp="1"/>
          </p:cNvSpPr>
          <p:nvPr>
            <p:ph type="dt" sz="half" idx="10"/>
          </p:nvPr>
        </p:nvSpPr>
        <p:spPr/>
        <p:txBody>
          <a:bodyPr/>
          <a:lstStyle/>
          <a:p>
            <a:fld id="{1CFEF809-59BF-8B44-89BE-32B942567981}" type="datetimeFigureOut">
              <a:rPr lang="fr-FR" smtClean="0"/>
              <a:t>02/10/2022</a:t>
            </a:fld>
            <a:endParaRPr lang="fr-FR"/>
          </a:p>
        </p:txBody>
      </p:sp>
      <p:sp>
        <p:nvSpPr>
          <p:cNvPr id="5" name="Espace réservé du pied de page 4">
            <a:extLst>
              <a:ext uri="{FF2B5EF4-FFF2-40B4-BE49-F238E27FC236}">
                <a16:creationId xmlns:a16="http://schemas.microsoft.com/office/drawing/2014/main" id="{8703059B-32A4-EA4D-87A5-5833440F05B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A0D01FE-B677-B84B-891D-1A51DB18EA23}"/>
              </a:ext>
            </a:extLst>
          </p:cNvPr>
          <p:cNvSpPr>
            <a:spLocks noGrp="1"/>
          </p:cNvSpPr>
          <p:nvPr>
            <p:ph type="sldNum" sz="quarter" idx="12"/>
          </p:nvPr>
        </p:nvSpPr>
        <p:spPr/>
        <p:txBody>
          <a:bodyPr/>
          <a:lstStyle/>
          <a:p>
            <a:fld id="{18915545-AA44-F34B-9FD8-029AEF6A825F}" type="slidenum">
              <a:rPr lang="fr-FR" smtClean="0"/>
              <a:t>‹N°›</a:t>
            </a:fld>
            <a:endParaRPr lang="fr-FR"/>
          </a:p>
        </p:txBody>
      </p:sp>
    </p:spTree>
    <p:extLst>
      <p:ext uri="{BB962C8B-B14F-4D97-AF65-F5344CB8AC3E}">
        <p14:creationId xmlns:p14="http://schemas.microsoft.com/office/powerpoint/2010/main" val="3887612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8C036-8A0A-B34E-8FC3-03A70F02C1A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96F3AB1-9E94-964E-B049-9A9A94B8E870}"/>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9892010A-DD7B-AA41-A2CE-23FB8971C70E}"/>
              </a:ext>
            </a:extLst>
          </p:cNvPr>
          <p:cNvSpPr>
            <a:spLocks noGrp="1"/>
          </p:cNvSpPr>
          <p:nvPr>
            <p:ph type="dt" sz="half" idx="10"/>
          </p:nvPr>
        </p:nvSpPr>
        <p:spPr/>
        <p:txBody>
          <a:bodyPr/>
          <a:lstStyle/>
          <a:p>
            <a:fld id="{1CFEF809-59BF-8B44-89BE-32B942567981}" type="datetimeFigureOut">
              <a:rPr lang="fr-FR" smtClean="0"/>
              <a:t>02/10/2022</a:t>
            </a:fld>
            <a:endParaRPr lang="fr-FR"/>
          </a:p>
        </p:txBody>
      </p:sp>
      <p:sp>
        <p:nvSpPr>
          <p:cNvPr id="5" name="Espace réservé du pied de page 4">
            <a:extLst>
              <a:ext uri="{FF2B5EF4-FFF2-40B4-BE49-F238E27FC236}">
                <a16:creationId xmlns:a16="http://schemas.microsoft.com/office/drawing/2014/main" id="{A424AFB1-508F-6F43-8530-01DA3047922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BDCD112-A662-5E43-9FB7-6AA450A25495}"/>
              </a:ext>
            </a:extLst>
          </p:cNvPr>
          <p:cNvSpPr>
            <a:spLocks noGrp="1"/>
          </p:cNvSpPr>
          <p:nvPr>
            <p:ph type="sldNum" sz="quarter" idx="12"/>
          </p:nvPr>
        </p:nvSpPr>
        <p:spPr/>
        <p:txBody>
          <a:bodyPr/>
          <a:lstStyle/>
          <a:p>
            <a:fld id="{18915545-AA44-F34B-9FD8-029AEF6A825F}" type="slidenum">
              <a:rPr lang="fr-FR" smtClean="0"/>
              <a:t>‹N°›</a:t>
            </a:fld>
            <a:endParaRPr lang="fr-FR"/>
          </a:p>
        </p:txBody>
      </p:sp>
    </p:spTree>
    <p:extLst>
      <p:ext uri="{BB962C8B-B14F-4D97-AF65-F5344CB8AC3E}">
        <p14:creationId xmlns:p14="http://schemas.microsoft.com/office/powerpoint/2010/main" val="555679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B717F7-6B0B-CA46-B81B-B2248A1EA4B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98F19BC-0518-4A4B-A130-ADACB78FAD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1AB3782F-CD66-0646-9B76-FF738CD819FD}"/>
              </a:ext>
            </a:extLst>
          </p:cNvPr>
          <p:cNvSpPr>
            <a:spLocks noGrp="1"/>
          </p:cNvSpPr>
          <p:nvPr>
            <p:ph type="dt" sz="half" idx="10"/>
          </p:nvPr>
        </p:nvSpPr>
        <p:spPr/>
        <p:txBody>
          <a:bodyPr/>
          <a:lstStyle/>
          <a:p>
            <a:fld id="{1CFEF809-59BF-8B44-89BE-32B942567981}" type="datetimeFigureOut">
              <a:rPr lang="fr-FR" smtClean="0"/>
              <a:t>02/10/2022</a:t>
            </a:fld>
            <a:endParaRPr lang="fr-FR"/>
          </a:p>
        </p:txBody>
      </p:sp>
      <p:sp>
        <p:nvSpPr>
          <p:cNvPr id="5" name="Espace réservé du pied de page 4">
            <a:extLst>
              <a:ext uri="{FF2B5EF4-FFF2-40B4-BE49-F238E27FC236}">
                <a16:creationId xmlns:a16="http://schemas.microsoft.com/office/drawing/2014/main" id="{0C44BDE6-224F-CD4C-8DF5-DA3A9C58460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238BA15-27EB-3644-B97C-59939CA78087}"/>
              </a:ext>
            </a:extLst>
          </p:cNvPr>
          <p:cNvSpPr>
            <a:spLocks noGrp="1"/>
          </p:cNvSpPr>
          <p:nvPr>
            <p:ph type="sldNum" sz="quarter" idx="12"/>
          </p:nvPr>
        </p:nvSpPr>
        <p:spPr/>
        <p:txBody>
          <a:bodyPr/>
          <a:lstStyle/>
          <a:p>
            <a:fld id="{18915545-AA44-F34B-9FD8-029AEF6A825F}" type="slidenum">
              <a:rPr lang="fr-FR" smtClean="0"/>
              <a:t>‹N°›</a:t>
            </a:fld>
            <a:endParaRPr lang="fr-FR"/>
          </a:p>
        </p:txBody>
      </p:sp>
    </p:spTree>
    <p:extLst>
      <p:ext uri="{BB962C8B-B14F-4D97-AF65-F5344CB8AC3E}">
        <p14:creationId xmlns:p14="http://schemas.microsoft.com/office/powerpoint/2010/main" val="475766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66521B-DD0D-E441-9DFA-B378CA724CF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F0BD45D-63FA-C54C-8E59-7272B708B46A}"/>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1BDE0991-9DE0-A945-BA37-3C31129F884C}"/>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B73987F9-C3CA-5C4F-8BB9-B92CBE4D962C}"/>
              </a:ext>
            </a:extLst>
          </p:cNvPr>
          <p:cNvSpPr>
            <a:spLocks noGrp="1"/>
          </p:cNvSpPr>
          <p:nvPr>
            <p:ph type="dt" sz="half" idx="10"/>
          </p:nvPr>
        </p:nvSpPr>
        <p:spPr/>
        <p:txBody>
          <a:bodyPr/>
          <a:lstStyle/>
          <a:p>
            <a:fld id="{1CFEF809-59BF-8B44-89BE-32B942567981}" type="datetimeFigureOut">
              <a:rPr lang="fr-FR" smtClean="0"/>
              <a:t>02/10/2022</a:t>
            </a:fld>
            <a:endParaRPr lang="fr-FR"/>
          </a:p>
        </p:txBody>
      </p:sp>
      <p:sp>
        <p:nvSpPr>
          <p:cNvPr id="6" name="Espace réservé du pied de page 5">
            <a:extLst>
              <a:ext uri="{FF2B5EF4-FFF2-40B4-BE49-F238E27FC236}">
                <a16:creationId xmlns:a16="http://schemas.microsoft.com/office/drawing/2014/main" id="{2A2DD05E-2759-4A43-9EFB-4BF165396EF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A92295B-3511-DB46-9CC8-7AAECE6B0B57}"/>
              </a:ext>
            </a:extLst>
          </p:cNvPr>
          <p:cNvSpPr>
            <a:spLocks noGrp="1"/>
          </p:cNvSpPr>
          <p:nvPr>
            <p:ph type="sldNum" sz="quarter" idx="12"/>
          </p:nvPr>
        </p:nvSpPr>
        <p:spPr/>
        <p:txBody>
          <a:bodyPr/>
          <a:lstStyle/>
          <a:p>
            <a:fld id="{18915545-AA44-F34B-9FD8-029AEF6A825F}" type="slidenum">
              <a:rPr lang="fr-FR" smtClean="0"/>
              <a:t>‹N°›</a:t>
            </a:fld>
            <a:endParaRPr lang="fr-FR"/>
          </a:p>
        </p:txBody>
      </p:sp>
    </p:spTree>
    <p:extLst>
      <p:ext uri="{BB962C8B-B14F-4D97-AF65-F5344CB8AC3E}">
        <p14:creationId xmlns:p14="http://schemas.microsoft.com/office/powerpoint/2010/main" val="2582278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31F864-9B2C-BC49-BF3E-7C2EAFDA030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C678E9E-748F-C341-92CE-BC5D2AE29D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E3F085BF-5710-2549-BD64-E6C6D3587A70}"/>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3F724272-5F21-7E48-A9AB-22A4C94689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7F418DBB-6BD7-5541-8BE8-C96694157F82}"/>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723B4969-CF1D-C942-A4C2-2339DDF91E05}"/>
              </a:ext>
            </a:extLst>
          </p:cNvPr>
          <p:cNvSpPr>
            <a:spLocks noGrp="1"/>
          </p:cNvSpPr>
          <p:nvPr>
            <p:ph type="dt" sz="half" idx="10"/>
          </p:nvPr>
        </p:nvSpPr>
        <p:spPr/>
        <p:txBody>
          <a:bodyPr/>
          <a:lstStyle/>
          <a:p>
            <a:fld id="{1CFEF809-59BF-8B44-89BE-32B942567981}" type="datetimeFigureOut">
              <a:rPr lang="fr-FR" smtClean="0"/>
              <a:t>02/10/2022</a:t>
            </a:fld>
            <a:endParaRPr lang="fr-FR"/>
          </a:p>
        </p:txBody>
      </p:sp>
      <p:sp>
        <p:nvSpPr>
          <p:cNvPr id="8" name="Espace réservé du pied de page 7">
            <a:extLst>
              <a:ext uri="{FF2B5EF4-FFF2-40B4-BE49-F238E27FC236}">
                <a16:creationId xmlns:a16="http://schemas.microsoft.com/office/drawing/2014/main" id="{F9B5BEC9-B616-4D4C-8A3A-A6FC8F7484C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0A8C603-0A65-104D-8795-79705B196169}"/>
              </a:ext>
            </a:extLst>
          </p:cNvPr>
          <p:cNvSpPr>
            <a:spLocks noGrp="1"/>
          </p:cNvSpPr>
          <p:nvPr>
            <p:ph type="sldNum" sz="quarter" idx="12"/>
          </p:nvPr>
        </p:nvSpPr>
        <p:spPr/>
        <p:txBody>
          <a:bodyPr/>
          <a:lstStyle/>
          <a:p>
            <a:fld id="{18915545-AA44-F34B-9FD8-029AEF6A825F}" type="slidenum">
              <a:rPr lang="fr-FR" smtClean="0"/>
              <a:t>‹N°›</a:t>
            </a:fld>
            <a:endParaRPr lang="fr-FR"/>
          </a:p>
        </p:txBody>
      </p:sp>
    </p:spTree>
    <p:extLst>
      <p:ext uri="{BB962C8B-B14F-4D97-AF65-F5344CB8AC3E}">
        <p14:creationId xmlns:p14="http://schemas.microsoft.com/office/powerpoint/2010/main" val="1954340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E19D0E-4D80-644C-9426-124DC60F9B0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3651A53-8D19-944B-B023-82A9762F2190}"/>
              </a:ext>
            </a:extLst>
          </p:cNvPr>
          <p:cNvSpPr>
            <a:spLocks noGrp="1"/>
          </p:cNvSpPr>
          <p:nvPr>
            <p:ph type="dt" sz="half" idx="10"/>
          </p:nvPr>
        </p:nvSpPr>
        <p:spPr/>
        <p:txBody>
          <a:bodyPr/>
          <a:lstStyle/>
          <a:p>
            <a:fld id="{1CFEF809-59BF-8B44-89BE-32B942567981}" type="datetimeFigureOut">
              <a:rPr lang="fr-FR" smtClean="0"/>
              <a:t>02/10/2022</a:t>
            </a:fld>
            <a:endParaRPr lang="fr-FR"/>
          </a:p>
        </p:txBody>
      </p:sp>
      <p:sp>
        <p:nvSpPr>
          <p:cNvPr id="4" name="Espace réservé du pied de page 3">
            <a:extLst>
              <a:ext uri="{FF2B5EF4-FFF2-40B4-BE49-F238E27FC236}">
                <a16:creationId xmlns:a16="http://schemas.microsoft.com/office/drawing/2014/main" id="{BE90E6DC-EE30-2644-9ED3-4194601C501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F8274D7-6995-D241-AAC8-3BD9797196E6}"/>
              </a:ext>
            </a:extLst>
          </p:cNvPr>
          <p:cNvSpPr>
            <a:spLocks noGrp="1"/>
          </p:cNvSpPr>
          <p:nvPr>
            <p:ph type="sldNum" sz="quarter" idx="12"/>
          </p:nvPr>
        </p:nvSpPr>
        <p:spPr/>
        <p:txBody>
          <a:bodyPr/>
          <a:lstStyle/>
          <a:p>
            <a:fld id="{18915545-AA44-F34B-9FD8-029AEF6A825F}" type="slidenum">
              <a:rPr lang="fr-FR" smtClean="0"/>
              <a:t>‹N°›</a:t>
            </a:fld>
            <a:endParaRPr lang="fr-FR"/>
          </a:p>
        </p:txBody>
      </p:sp>
    </p:spTree>
    <p:extLst>
      <p:ext uri="{BB962C8B-B14F-4D97-AF65-F5344CB8AC3E}">
        <p14:creationId xmlns:p14="http://schemas.microsoft.com/office/powerpoint/2010/main" val="2893636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B2DE3E9-57E8-2C4D-AF7B-62A3A206725E}"/>
              </a:ext>
            </a:extLst>
          </p:cNvPr>
          <p:cNvSpPr>
            <a:spLocks noGrp="1"/>
          </p:cNvSpPr>
          <p:nvPr>
            <p:ph type="dt" sz="half" idx="10"/>
          </p:nvPr>
        </p:nvSpPr>
        <p:spPr/>
        <p:txBody>
          <a:bodyPr/>
          <a:lstStyle/>
          <a:p>
            <a:fld id="{1CFEF809-59BF-8B44-89BE-32B942567981}" type="datetimeFigureOut">
              <a:rPr lang="fr-FR" smtClean="0"/>
              <a:t>02/10/2022</a:t>
            </a:fld>
            <a:endParaRPr lang="fr-FR"/>
          </a:p>
        </p:txBody>
      </p:sp>
      <p:sp>
        <p:nvSpPr>
          <p:cNvPr id="3" name="Espace réservé du pied de page 2">
            <a:extLst>
              <a:ext uri="{FF2B5EF4-FFF2-40B4-BE49-F238E27FC236}">
                <a16:creationId xmlns:a16="http://schemas.microsoft.com/office/drawing/2014/main" id="{1F96F63C-56B7-B344-B55B-7C7EE25B130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E5A8A11-88AD-A54F-B94D-3C9A75FE0C01}"/>
              </a:ext>
            </a:extLst>
          </p:cNvPr>
          <p:cNvSpPr>
            <a:spLocks noGrp="1"/>
          </p:cNvSpPr>
          <p:nvPr>
            <p:ph type="sldNum" sz="quarter" idx="12"/>
          </p:nvPr>
        </p:nvSpPr>
        <p:spPr/>
        <p:txBody>
          <a:bodyPr/>
          <a:lstStyle/>
          <a:p>
            <a:fld id="{18915545-AA44-F34B-9FD8-029AEF6A825F}" type="slidenum">
              <a:rPr lang="fr-FR" smtClean="0"/>
              <a:t>‹N°›</a:t>
            </a:fld>
            <a:endParaRPr lang="fr-FR"/>
          </a:p>
        </p:txBody>
      </p:sp>
    </p:spTree>
    <p:extLst>
      <p:ext uri="{BB962C8B-B14F-4D97-AF65-F5344CB8AC3E}">
        <p14:creationId xmlns:p14="http://schemas.microsoft.com/office/powerpoint/2010/main" val="163924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9D52B2-C863-B54A-8EAF-868F390D81C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72A1B5A-C8EB-6347-8E84-30AFA43841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FC7B3418-245F-5D48-A295-8FB61C495F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30322DED-86CB-A74B-BB5E-50550CE3BD71}"/>
              </a:ext>
            </a:extLst>
          </p:cNvPr>
          <p:cNvSpPr>
            <a:spLocks noGrp="1"/>
          </p:cNvSpPr>
          <p:nvPr>
            <p:ph type="dt" sz="half" idx="10"/>
          </p:nvPr>
        </p:nvSpPr>
        <p:spPr/>
        <p:txBody>
          <a:bodyPr/>
          <a:lstStyle/>
          <a:p>
            <a:fld id="{1CFEF809-59BF-8B44-89BE-32B942567981}" type="datetimeFigureOut">
              <a:rPr lang="fr-FR" smtClean="0"/>
              <a:t>02/10/2022</a:t>
            </a:fld>
            <a:endParaRPr lang="fr-FR"/>
          </a:p>
        </p:txBody>
      </p:sp>
      <p:sp>
        <p:nvSpPr>
          <p:cNvPr id="6" name="Espace réservé du pied de page 5">
            <a:extLst>
              <a:ext uri="{FF2B5EF4-FFF2-40B4-BE49-F238E27FC236}">
                <a16:creationId xmlns:a16="http://schemas.microsoft.com/office/drawing/2014/main" id="{26750F26-1B0E-D240-9EA2-BCDF6A9172A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4D81E66-3E88-9D43-9D9D-408B8E1F5FAE}"/>
              </a:ext>
            </a:extLst>
          </p:cNvPr>
          <p:cNvSpPr>
            <a:spLocks noGrp="1"/>
          </p:cNvSpPr>
          <p:nvPr>
            <p:ph type="sldNum" sz="quarter" idx="12"/>
          </p:nvPr>
        </p:nvSpPr>
        <p:spPr/>
        <p:txBody>
          <a:bodyPr/>
          <a:lstStyle/>
          <a:p>
            <a:fld id="{18915545-AA44-F34B-9FD8-029AEF6A825F}" type="slidenum">
              <a:rPr lang="fr-FR" smtClean="0"/>
              <a:t>‹N°›</a:t>
            </a:fld>
            <a:endParaRPr lang="fr-FR"/>
          </a:p>
        </p:txBody>
      </p:sp>
    </p:spTree>
    <p:extLst>
      <p:ext uri="{BB962C8B-B14F-4D97-AF65-F5344CB8AC3E}">
        <p14:creationId xmlns:p14="http://schemas.microsoft.com/office/powerpoint/2010/main" val="2394315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D24195-CE39-4B49-B465-89EC15712E8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7CBC019-10E7-0042-A1E6-42AA23A043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F9AD340-7692-1942-919A-D20B0B4845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50B8F514-EB50-084D-B9AD-75890B8D4841}"/>
              </a:ext>
            </a:extLst>
          </p:cNvPr>
          <p:cNvSpPr>
            <a:spLocks noGrp="1"/>
          </p:cNvSpPr>
          <p:nvPr>
            <p:ph type="dt" sz="half" idx="10"/>
          </p:nvPr>
        </p:nvSpPr>
        <p:spPr/>
        <p:txBody>
          <a:bodyPr/>
          <a:lstStyle/>
          <a:p>
            <a:fld id="{1CFEF809-59BF-8B44-89BE-32B942567981}" type="datetimeFigureOut">
              <a:rPr lang="fr-FR" smtClean="0"/>
              <a:t>02/10/2022</a:t>
            </a:fld>
            <a:endParaRPr lang="fr-FR"/>
          </a:p>
        </p:txBody>
      </p:sp>
      <p:sp>
        <p:nvSpPr>
          <p:cNvPr id="6" name="Espace réservé du pied de page 5">
            <a:extLst>
              <a:ext uri="{FF2B5EF4-FFF2-40B4-BE49-F238E27FC236}">
                <a16:creationId xmlns:a16="http://schemas.microsoft.com/office/drawing/2014/main" id="{2B345D53-7BA5-6249-A2FB-07DE2C54E92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877C0E6-30F6-A041-9C13-B7721316007F}"/>
              </a:ext>
            </a:extLst>
          </p:cNvPr>
          <p:cNvSpPr>
            <a:spLocks noGrp="1"/>
          </p:cNvSpPr>
          <p:nvPr>
            <p:ph type="sldNum" sz="quarter" idx="12"/>
          </p:nvPr>
        </p:nvSpPr>
        <p:spPr/>
        <p:txBody>
          <a:bodyPr/>
          <a:lstStyle/>
          <a:p>
            <a:fld id="{18915545-AA44-F34B-9FD8-029AEF6A825F}" type="slidenum">
              <a:rPr lang="fr-FR" smtClean="0"/>
              <a:t>‹N°›</a:t>
            </a:fld>
            <a:endParaRPr lang="fr-FR"/>
          </a:p>
        </p:txBody>
      </p:sp>
    </p:spTree>
    <p:extLst>
      <p:ext uri="{BB962C8B-B14F-4D97-AF65-F5344CB8AC3E}">
        <p14:creationId xmlns:p14="http://schemas.microsoft.com/office/powerpoint/2010/main" val="4242239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9054033-F7CB-6C47-B927-E9D628AA6C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A04DBCC-C72C-2044-9AE8-2DEFD5204C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C6839619-03CA-D54C-8AA7-5423C052F3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FEF809-59BF-8B44-89BE-32B942567981}" type="datetimeFigureOut">
              <a:rPr lang="fr-FR" smtClean="0"/>
              <a:t>02/10/2022</a:t>
            </a:fld>
            <a:endParaRPr lang="fr-FR"/>
          </a:p>
        </p:txBody>
      </p:sp>
      <p:sp>
        <p:nvSpPr>
          <p:cNvPr id="5" name="Espace réservé du pied de page 4">
            <a:extLst>
              <a:ext uri="{FF2B5EF4-FFF2-40B4-BE49-F238E27FC236}">
                <a16:creationId xmlns:a16="http://schemas.microsoft.com/office/drawing/2014/main" id="{A9132F6E-49D4-014E-9373-573ED19E49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9234178-7F65-494E-BD8B-644D81BDC2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915545-AA44-F34B-9FD8-029AEF6A825F}" type="slidenum">
              <a:rPr lang="fr-FR" smtClean="0"/>
              <a:t>‹N°›</a:t>
            </a:fld>
            <a:endParaRPr lang="fr-FR"/>
          </a:p>
        </p:txBody>
      </p:sp>
    </p:spTree>
    <p:extLst>
      <p:ext uri="{BB962C8B-B14F-4D97-AF65-F5344CB8AC3E}">
        <p14:creationId xmlns:p14="http://schemas.microsoft.com/office/powerpoint/2010/main" val="1442816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Jlbillaudel-courleux@ac-amiens.f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1.jpeg"/><Relationship Id="rId7" Type="http://schemas.openxmlformats.org/officeDocument/2006/relationships/diagramColors" Target="../diagrams/colors10.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diagramLayout" Target="../diagrams/layout11.xml"/><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openxmlformats.org/officeDocument/2006/relationships/image" Target="../media/image16.png"/><Relationship Id="rId5" Type="http://schemas.openxmlformats.org/officeDocument/2006/relationships/diagramColors" Target="../diagrams/colors11.xml"/><Relationship Id="rId10" Type="http://schemas.openxmlformats.org/officeDocument/2006/relationships/image" Target="../media/image15.png"/><Relationship Id="rId4" Type="http://schemas.openxmlformats.org/officeDocument/2006/relationships/diagramQuickStyle" Target="../diagrams/quickStyle11.xml"/><Relationship Id="rId9" Type="http://schemas.openxmlformats.org/officeDocument/2006/relationships/image" Target="../media/image14.png"/><Relationship Id="rId14" Type="http://schemas.openxmlformats.org/officeDocument/2006/relationships/image" Target="../media/image19.png"/></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diagramLayout" Target="../diagrams/layout12.xml"/><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openxmlformats.org/officeDocument/2006/relationships/image" Target="../media/image16.png"/><Relationship Id="rId5" Type="http://schemas.openxmlformats.org/officeDocument/2006/relationships/diagramColors" Target="../diagrams/colors12.xml"/><Relationship Id="rId10" Type="http://schemas.openxmlformats.org/officeDocument/2006/relationships/image" Target="../media/image15.png"/><Relationship Id="rId4" Type="http://schemas.openxmlformats.org/officeDocument/2006/relationships/diagramQuickStyle" Target="../diagrams/quickStyle12.xml"/><Relationship Id="rId9" Type="http://schemas.openxmlformats.org/officeDocument/2006/relationships/image" Target="../media/image14.png"/><Relationship Id="rId14" Type="http://schemas.openxmlformats.org/officeDocument/2006/relationships/image" Target="../media/image19.png"/></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diagramLayout" Target="../diagrams/layout13.xml"/><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openxmlformats.org/officeDocument/2006/relationships/image" Target="../media/image16.png"/><Relationship Id="rId5" Type="http://schemas.openxmlformats.org/officeDocument/2006/relationships/diagramColors" Target="../diagrams/colors13.xml"/><Relationship Id="rId10" Type="http://schemas.openxmlformats.org/officeDocument/2006/relationships/image" Target="../media/image15.png"/><Relationship Id="rId4" Type="http://schemas.openxmlformats.org/officeDocument/2006/relationships/diagramQuickStyle" Target="../diagrams/quickStyle13.xml"/><Relationship Id="rId9" Type="http://schemas.openxmlformats.org/officeDocument/2006/relationships/image" Target="../media/image14.png"/><Relationship Id="rId1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diagramLayout" Target="../diagrams/layout14.xml"/><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11" Type="http://schemas.openxmlformats.org/officeDocument/2006/relationships/image" Target="../media/image16.png"/><Relationship Id="rId5" Type="http://schemas.openxmlformats.org/officeDocument/2006/relationships/diagramColors" Target="../diagrams/colors14.xml"/><Relationship Id="rId10" Type="http://schemas.openxmlformats.org/officeDocument/2006/relationships/image" Target="../media/image15.png"/><Relationship Id="rId4" Type="http://schemas.openxmlformats.org/officeDocument/2006/relationships/diagramQuickStyle" Target="../diagrams/quickStyle14.xml"/><Relationship Id="rId9" Type="http://schemas.openxmlformats.org/officeDocument/2006/relationships/image" Target="../media/image14.png"/><Relationship Id="rId1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diagramLayout" Target="../diagrams/layout15.xml"/><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openxmlformats.org/officeDocument/2006/relationships/image" Target="../media/image16.png"/><Relationship Id="rId5" Type="http://schemas.openxmlformats.org/officeDocument/2006/relationships/diagramColors" Target="../diagrams/colors15.xml"/><Relationship Id="rId10" Type="http://schemas.openxmlformats.org/officeDocument/2006/relationships/image" Target="../media/image15.png"/><Relationship Id="rId4" Type="http://schemas.openxmlformats.org/officeDocument/2006/relationships/diagramQuickStyle" Target="../diagrams/quickStyle15.xml"/><Relationship Id="rId9" Type="http://schemas.openxmlformats.org/officeDocument/2006/relationships/image" Target="../media/image14.png"/><Relationship Id="rId1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7.jpg"/><Relationship Id="rId5" Type="http://schemas.openxmlformats.org/officeDocument/2006/relationships/image" Target="../media/image36.png"/><Relationship Id="rId4" Type="http://schemas.openxmlformats.org/officeDocument/2006/relationships/notesSlide" Target="../notesSlides/notesSlide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Layout" Target="../slideLayouts/slideLayout1.xml"/><Relationship Id="rId7" Type="http://schemas.openxmlformats.org/officeDocument/2006/relationships/image" Target="../media/image26.jpe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9.jpg"/><Relationship Id="rId5" Type="http://schemas.openxmlformats.org/officeDocument/2006/relationships/image" Target="../media/image38.png"/><Relationship Id="rId4" Type="http://schemas.openxmlformats.org/officeDocument/2006/relationships/notesSlide" Target="../notesSlides/notesSlide12.xml"/><Relationship Id="rId9" Type="http://schemas.openxmlformats.org/officeDocument/2006/relationships/image" Target="../media/image36.png"/></Relationships>
</file>

<file path=ppt/slides/_rels/slide44.xml.rels><?xml version="1.0" encoding="UTF-8" standalone="yes"?>
<Relationships xmlns="http://schemas.openxmlformats.org/package/2006/relationships"><Relationship Id="rId3" Type="http://schemas.openxmlformats.org/officeDocument/2006/relationships/image" Target="../media/image41.jpg"/><Relationship Id="rId7" Type="http://schemas.openxmlformats.org/officeDocument/2006/relationships/image" Target="../media/image45.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5.xml.rels><?xml version="1.0" encoding="UTF-8" standalone="yes"?>
<Relationships xmlns="http://schemas.openxmlformats.org/package/2006/relationships"><Relationship Id="rId3" Type="http://schemas.openxmlformats.org/officeDocument/2006/relationships/hyperlink" Target="mailto:Jlbillaudel-courleux@ac-amiens.fr"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mailto:Fabien.ple@ac-amiens.f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CC7A606-91A4-F549-9772-AA7D172E262B}"/>
              </a:ext>
            </a:extLst>
          </p:cNvPr>
          <p:cNvPicPr>
            <a:picLocks noChangeAspect="1"/>
          </p:cNvPicPr>
          <p:nvPr/>
        </p:nvPicPr>
        <p:blipFill>
          <a:blip r:embed="rId3"/>
          <a:stretch>
            <a:fillRect/>
          </a:stretch>
        </p:blipFill>
        <p:spPr>
          <a:xfrm>
            <a:off x="0" y="0"/>
            <a:ext cx="12344400" cy="6858000"/>
          </a:xfrm>
          <a:prstGeom prst="rect">
            <a:avLst/>
          </a:prstGeom>
        </p:spPr>
      </p:pic>
      <p:sp>
        <p:nvSpPr>
          <p:cNvPr id="2" name="ZoneTexte 1">
            <a:extLst>
              <a:ext uri="{FF2B5EF4-FFF2-40B4-BE49-F238E27FC236}">
                <a16:creationId xmlns:a16="http://schemas.microsoft.com/office/drawing/2014/main" id="{03BD4D9D-8DD8-A74A-9964-2B533F73B8B7}"/>
              </a:ext>
            </a:extLst>
          </p:cNvPr>
          <p:cNvSpPr txBox="1"/>
          <p:nvPr/>
        </p:nvSpPr>
        <p:spPr>
          <a:xfrm>
            <a:off x="8796528" y="6108192"/>
            <a:ext cx="3547872" cy="646331"/>
          </a:xfrm>
          <a:prstGeom prst="rect">
            <a:avLst/>
          </a:prstGeom>
          <a:noFill/>
        </p:spPr>
        <p:txBody>
          <a:bodyPr wrap="square" rtlCol="0">
            <a:spAutoFit/>
          </a:bodyPr>
          <a:lstStyle/>
          <a:p>
            <a:r>
              <a:rPr lang="fr-FR" dirty="0">
                <a:hlinkClick r:id="rId4"/>
              </a:rPr>
              <a:t>Jlbillaudel-courleux@ac-amiens.fr</a:t>
            </a:r>
            <a:endParaRPr lang="fr-FR" dirty="0"/>
          </a:p>
          <a:p>
            <a:endParaRPr lang="fr-FR" dirty="0"/>
          </a:p>
        </p:txBody>
      </p:sp>
    </p:spTree>
    <p:extLst>
      <p:ext uri="{BB962C8B-B14F-4D97-AF65-F5344CB8AC3E}">
        <p14:creationId xmlns:p14="http://schemas.microsoft.com/office/powerpoint/2010/main" val="2331854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3138613" y="3043310"/>
            <a:ext cx="6849616" cy="779765"/>
          </a:xfrm>
          <a:prstGeom prst="rect">
            <a:avLst/>
          </a:prstGeom>
          <a:noFill/>
        </p:spPr>
        <p:txBody>
          <a:bodyPr wrap="square" lIns="121920" tIns="60960" rIns="121920" bIns="60960">
            <a:spAutoFit/>
          </a:bodyPr>
          <a:lstStyle/>
          <a:p>
            <a:pPr algn="ctr"/>
            <a:r>
              <a:rPr lang="fr-FR" sz="4267"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Postulats</a:t>
            </a:r>
          </a:p>
        </p:txBody>
      </p:sp>
      <p:sp>
        <p:nvSpPr>
          <p:cNvPr id="3" name="Arc plein 2"/>
          <p:cNvSpPr/>
          <p:nvPr/>
        </p:nvSpPr>
        <p:spPr>
          <a:xfrm>
            <a:off x="-6705634" y="-965502"/>
            <a:ext cx="8789007" cy="8789007"/>
          </a:xfrm>
          <a:prstGeom prst="blockArc">
            <a:avLst>
              <a:gd name="adj1" fmla="val 18900000"/>
              <a:gd name="adj2" fmla="val 2700000"/>
              <a:gd name="adj3" fmla="val 328"/>
            </a:avLst>
          </a:prstGeom>
        </p:spPr>
        <p:style>
          <a:lnRef idx="1">
            <a:schemeClr val="dk1">
              <a:shade val="60000"/>
              <a:hueOff val="0"/>
              <a:satOff val="0"/>
              <a:lumOff val="0"/>
              <a:alphaOff val="0"/>
            </a:schemeClr>
          </a:lnRef>
          <a:fillRef idx="0">
            <a:schemeClr val="dk1">
              <a:hueOff val="0"/>
              <a:satOff val="0"/>
              <a:lumOff val="0"/>
              <a:alphaOff val="0"/>
            </a:schemeClr>
          </a:fillRef>
          <a:effectRef idx="0">
            <a:schemeClr val="dk1">
              <a:hueOff val="0"/>
              <a:satOff val="0"/>
              <a:lumOff val="0"/>
              <a:alphaOff val="0"/>
            </a:schemeClr>
          </a:effectRef>
          <a:fontRef idx="minor">
            <a:schemeClr val="tx1">
              <a:hueOff val="0"/>
              <a:satOff val="0"/>
              <a:lumOff val="0"/>
              <a:alphaOff val="0"/>
            </a:schemeClr>
          </a:fontRef>
        </p:style>
      </p:sp>
      <p:sp>
        <p:nvSpPr>
          <p:cNvPr id="6" name="Forme libre 5"/>
          <p:cNvSpPr/>
          <p:nvPr/>
        </p:nvSpPr>
        <p:spPr>
          <a:xfrm>
            <a:off x="1291339" y="572553"/>
            <a:ext cx="10666207" cy="816351"/>
          </a:xfrm>
          <a:custGeom>
            <a:avLst/>
            <a:gdLst>
              <a:gd name="connsiteX0" fmla="*/ 0 w 7999655"/>
              <a:gd name="connsiteY0" fmla="*/ 0 h 612263"/>
              <a:gd name="connsiteX1" fmla="*/ 7999655 w 7999655"/>
              <a:gd name="connsiteY1" fmla="*/ 0 h 612263"/>
              <a:gd name="connsiteX2" fmla="*/ 7999655 w 7999655"/>
              <a:gd name="connsiteY2" fmla="*/ 612263 h 612263"/>
              <a:gd name="connsiteX3" fmla="*/ 0 w 7999655"/>
              <a:gd name="connsiteY3" fmla="*/ 612263 h 612263"/>
              <a:gd name="connsiteX4" fmla="*/ 0 w 7999655"/>
              <a:gd name="connsiteY4" fmla="*/ 0 h 612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9655" h="612263">
                <a:moveTo>
                  <a:pt x="0" y="0"/>
                </a:moveTo>
                <a:lnTo>
                  <a:pt x="7999655" y="0"/>
                </a:lnTo>
                <a:lnTo>
                  <a:pt x="7999655" y="612263"/>
                </a:lnTo>
                <a:lnTo>
                  <a:pt x="0" y="612263"/>
                </a:lnTo>
                <a:lnTo>
                  <a:pt x="0" y="0"/>
                </a:lnTo>
                <a:close/>
              </a:path>
            </a:pathLst>
          </a:custGeom>
          <a:gradFill>
            <a:gsLst>
              <a:gs pos="0">
                <a:srgbClr val="FF0000"/>
              </a:gs>
              <a:gs pos="11000">
                <a:srgbClr val="F1F1F1"/>
              </a:gs>
              <a:gs pos="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gradFill>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647979" tIns="60960" rIns="60960" bIns="60960" numCol="1" spcCol="1270" anchor="ctr" anchorCtr="0">
            <a:noAutofit/>
          </a:bodyPr>
          <a:lstStyle/>
          <a:p>
            <a:pPr defTabSz="1066773">
              <a:lnSpc>
                <a:spcPct val="90000"/>
              </a:lnSpc>
              <a:spcBef>
                <a:spcPct val="0"/>
              </a:spcBef>
              <a:spcAft>
                <a:spcPct val="35000"/>
              </a:spcAft>
            </a:pPr>
            <a:r>
              <a:rPr lang="fr-FR" sz="2400" dirty="0"/>
              <a:t>Ce ne sont pas tes élèves, ce ne sont pas mes élèves, ce sont </a:t>
            </a:r>
            <a:r>
              <a:rPr lang="fr-FR" sz="2400" b="1" dirty="0"/>
              <a:t>nos</a:t>
            </a:r>
            <a:r>
              <a:rPr lang="fr-FR" sz="2400" dirty="0"/>
              <a:t> élèves.</a:t>
            </a:r>
          </a:p>
        </p:txBody>
      </p:sp>
      <p:sp>
        <p:nvSpPr>
          <p:cNvPr id="7" name="Ellipse 6"/>
          <p:cNvSpPr/>
          <p:nvPr/>
        </p:nvSpPr>
        <p:spPr>
          <a:xfrm>
            <a:off x="781119" y="470509"/>
            <a:ext cx="1020439" cy="1020439"/>
          </a:xfrm>
          <a:prstGeom prst="ellipse">
            <a:avLst/>
          </a:prstGeom>
          <a:solidFill>
            <a:srgbClr val="FF0000"/>
          </a:solidFill>
        </p:spPr>
        <p:style>
          <a:lnRef idx="1">
            <a:schemeClr val="dk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 name="Forme libre 7"/>
          <p:cNvSpPr/>
          <p:nvPr/>
        </p:nvSpPr>
        <p:spPr>
          <a:xfrm>
            <a:off x="1876313" y="1796689"/>
            <a:ext cx="10081233" cy="816351"/>
          </a:xfrm>
          <a:custGeom>
            <a:avLst/>
            <a:gdLst>
              <a:gd name="connsiteX0" fmla="*/ 0 w 7560925"/>
              <a:gd name="connsiteY0" fmla="*/ 0 h 612263"/>
              <a:gd name="connsiteX1" fmla="*/ 7560925 w 7560925"/>
              <a:gd name="connsiteY1" fmla="*/ 0 h 612263"/>
              <a:gd name="connsiteX2" fmla="*/ 7560925 w 7560925"/>
              <a:gd name="connsiteY2" fmla="*/ 612263 h 612263"/>
              <a:gd name="connsiteX3" fmla="*/ 0 w 7560925"/>
              <a:gd name="connsiteY3" fmla="*/ 612263 h 612263"/>
              <a:gd name="connsiteX4" fmla="*/ 0 w 7560925"/>
              <a:gd name="connsiteY4" fmla="*/ 0 h 612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0925" h="612263">
                <a:moveTo>
                  <a:pt x="0" y="0"/>
                </a:moveTo>
                <a:lnTo>
                  <a:pt x="7560925" y="0"/>
                </a:lnTo>
                <a:lnTo>
                  <a:pt x="7560925" y="612263"/>
                </a:lnTo>
                <a:lnTo>
                  <a:pt x="0" y="612263"/>
                </a:lnTo>
                <a:lnTo>
                  <a:pt x="0" y="0"/>
                </a:lnTo>
                <a:close/>
              </a:path>
            </a:pathLst>
          </a:custGeom>
          <a:gradFill>
            <a:gsLst>
              <a:gs pos="0">
                <a:schemeClr val="lt1">
                  <a:hueOff val="0"/>
                  <a:satOff val="0"/>
                  <a:lumOff val="0"/>
                  <a:alphaOff val="0"/>
                  <a:satMod val="103000"/>
                  <a:lumMod val="102000"/>
                  <a:tint val="94000"/>
                </a:schemeClr>
              </a:gs>
              <a:gs pos="50000">
                <a:schemeClr val="bg1">
                  <a:lumMod val="85000"/>
                </a:schemeClr>
              </a:gs>
              <a:gs pos="100000">
                <a:schemeClr val="lt1">
                  <a:hueOff val="0"/>
                  <a:satOff val="0"/>
                  <a:lumOff val="0"/>
                  <a:alphaOff val="0"/>
                  <a:lumMod val="99000"/>
                  <a:satMod val="120000"/>
                  <a:shade val="78000"/>
                </a:schemeClr>
              </a:gs>
            </a:gsLst>
          </a:gradFill>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647979" tIns="60960" rIns="60960" bIns="60960" numCol="1" spcCol="1270" anchor="ctr" anchorCtr="0">
            <a:noAutofit/>
          </a:bodyPr>
          <a:lstStyle/>
          <a:p>
            <a:pPr defTabSz="1066773">
              <a:lnSpc>
                <a:spcPct val="90000"/>
              </a:lnSpc>
              <a:spcBef>
                <a:spcPct val="0"/>
              </a:spcBef>
              <a:spcAft>
                <a:spcPct val="35000"/>
              </a:spcAft>
            </a:pPr>
            <a:r>
              <a:rPr lang="fr-FR" sz="2400" dirty="0"/>
              <a:t>La démarche s’appuie intégralement sur vos productions, analyses, réflexions et recueil des données.</a:t>
            </a:r>
          </a:p>
        </p:txBody>
      </p:sp>
      <p:sp>
        <p:nvSpPr>
          <p:cNvPr id="9" name="Ellipse 8"/>
          <p:cNvSpPr/>
          <p:nvPr/>
        </p:nvSpPr>
        <p:spPr>
          <a:xfrm>
            <a:off x="1366093" y="1694645"/>
            <a:ext cx="1020439" cy="1020439"/>
          </a:xfrm>
          <a:prstGeom prst="ellipse">
            <a:avLst/>
          </a:prstGeom>
          <a:solidFill>
            <a:srgbClr val="FF0000"/>
          </a:solidFill>
        </p:spPr>
        <p:style>
          <a:lnRef idx="1">
            <a:schemeClr val="dk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Forme libre 9"/>
          <p:cNvSpPr/>
          <p:nvPr/>
        </p:nvSpPr>
        <p:spPr>
          <a:xfrm>
            <a:off x="2055852" y="3020825"/>
            <a:ext cx="9901693" cy="816351"/>
          </a:xfrm>
          <a:custGeom>
            <a:avLst/>
            <a:gdLst>
              <a:gd name="connsiteX0" fmla="*/ 0 w 7426270"/>
              <a:gd name="connsiteY0" fmla="*/ 0 h 612263"/>
              <a:gd name="connsiteX1" fmla="*/ 7426270 w 7426270"/>
              <a:gd name="connsiteY1" fmla="*/ 0 h 612263"/>
              <a:gd name="connsiteX2" fmla="*/ 7426270 w 7426270"/>
              <a:gd name="connsiteY2" fmla="*/ 612263 h 612263"/>
              <a:gd name="connsiteX3" fmla="*/ 0 w 7426270"/>
              <a:gd name="connsiteY3" fmla="*/ 612263 h 612263"/>
              <a:gd name="connsiteX4" fmla="*/ 0 w 7426270"/>
              <a:gd name="connsiteY4" fmla="*/ 0 h 612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6270" h="612263">
                <a:moveTo>
                  <a:pt x="0" y="0"/>
                </a:moveTo>
                <a:lnTo>
                  <a:pt x="7426270" y="0"/>
                </a:lnTo>
                <a:lnTo>
                  <a:pt x="7426270" y="612263"/>
                </a:lnTo>
                <a:lnTo>
                  <a:pt x="0" y="612263"/>
                </a:lnTo>
                <a:lnTo>
                  <a:pt x="0" y="0"/>
                </a:lnTo>
                <a:close/>
              </a:path>
            </a:pathLst>
          </a:custGeom>
          <a:gradFill>
            <a:gsLst>
              <a:gs pos="0">
                <a:schemeClr val="lt1">
                  <a:hueOff val="0"/>
                  <a:satOff val="0"/>
                  <a:lumOff val="0"/>
                  <a:alphaOff val="0"/>
                  <a:satMod val="103000"/>
                  <a:lumMod val="102000"/>
                  <a:tint val="94000"/>
                </a:schemeClr>
              </a:gs>
              <a:gs pos="50000">
                <a:schemeClr val="bg1">
                  <a:lumMod val="85000"/>
                </a:schemeClr>
              </a:gs>
              <a:gs pos="100000">
                <a:schemeClr val="lt1">
                  <a:hueOff val="0"/>
                  <a:satOff val="0"/>
                  <a:lumOff val="0"/>
                  <a:alphaOff val="0"/>
                  <a:lumMod val="99000"/>
                  <a:satMod val="120000"/>
                  <a:shade val="78000"/>
                </a:schemeClr>
              </a:gs>
            </a:gsLst>
          </a:gradFill>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647979" tIns="60960" rIns="60960" bIns="60960" numCol="1" spcCol="1270" anchor="ctr" anchorCtr="0">
            <a:noAutofit/>
          </a:bodyPr>
          <a:lstStyle/>
          <a:p>
            <a:pPr defTabSz="1066773">
              <a:lnSpc>
                <a:spcPct val="90000"/>
              </a:lnSpc>
              <a:spcBef>
                <a:spcPct val="0"/>
              </a:spcBef>
              <a:spcAft>
                <a:spcPct val="35000"/>
              </a:spcAft>
            </a:pPr>
            <a:r>
              <a:rPr lang="fr-FR" sz="2400" dirty="0"/>
              <a:t>Elle est issue d’une démarche de recherche nord américaine.</a:t>
            </a:r>
          </a:p>
        </p:txBody>
      </p:sp>
      <p:sp>
        <p:nvSpPr>
          <p:cNvPr id="11" name="Ellipse 10"/>
          <p:cNvSpPr/>
          <p:nvPr/>
        </p:nvSpPr>
        <p:spPr>
          <a:xfrm>
            <a:off x="1545633" y="2918781"/>
            <a:ext cx="1020439" cy="1020439"/>
          </a:xfrm>
          <a:prstGeom prst="ellipse">
            <a:avLst/>
          </a:prstGeom>
          <a:solidFill>
            <a:srgbClr val="FF0000"/>
          </a:solidFill>
        </p:spPr>
        <p:style>
          <a:lnRef idx="1">
            <a:schemeClr val="dk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Forme libre 11"/>
          <p:cNvSpPr/>
          <p:nvPr/>
        </p:nvSpPr>
        <p:spPr>
          <a:xfrm>
            <a:off x="1876313" y="4244961"/>
            <a:ext cx="10081233" cy="816351"/>
          </a:xfrm>
          <a:custGeom>
            <a:avLst/>
            <a:gdLst>
              <a:gd name="connsiteX0" fmla="*/ 0 w 7560925"/>
              <a:gd name="connsiteY0" fmla="*/ 0 h 612263"/>
              <a:gd name="connsiteX1" fmla="*/ 7560925 w 7560925"/>
              <a:gd name="connsiteY1" fmla="*/ 0 h 612263"/>
              <a:gd name="connsiteX2" fmla="*/ 7560925 w 7560925"/>
              <a:gd name="connsiteY2" fmla="*/ 612263 h 612263"/>
              <a:gd name="connsiteX3" fmla="*/ 0 w 7560925"/>
              <a:gd name="connsiteY3" fmla="*/ 612263 h 612263"/>
              <a:gd name="connsiteX4" fmla="*/ 0 w 7560925"/>
              <a:gd name="connsiteY4" fmla="*/ 0 h 612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0925" h="612263">
                <a:moveTo>
                  <a:pt x="0" y="0"/>
                </a:moveTo>
                <a:lnTo>
                  <a:pt x="7560925" y="0"/>
                </a:lnTo>
                <a:lnTo>
                  <a:pt x="7560925" y="612263"/>
                </a:lnTo>
                <a:lnTo>
                  <a:pt x="0" y="612263"/>
                </a:lnTo>
                <a:lnTo>
                  <a:pt x="0" y="0"/>
                </a:lnTo>
                <a:close/>
              </a:path>
            </a:pathLst>
          </a:custGeom>
          <a:gradFill>
            <a:gsLst>
              <a:gs pos="0">
                <a:schemeClr val="lt1">
                  <a:hueOff val="0"/>
                  <a:satOff val="0"/>
                  <a:lumOff val="0"/>
                  <a:alphaOff val="0"/>
                  <a:satMod val="103000"/>
                  <a:lumMod val="102000"/>
                  <a:tint val="94000"/>
                </a:schemeClr>
              </a:gs>
              <a:gs pos="50000">
                <a:schemeClr val="bg1">
                  <a:lumMod val="85000"/>
                </a:schemeClr>
              </a:gs>
              <a:gs pos="100000">
                <a:schemeClr val="lt1">
                  <a:hueOff val="0"/>
                  <a:satOff val="0"/>
                  <a:lumOff val="0"/>
                  <a:alphaOff val="0"/>
                  <a:lumMod val="99000"/>
                  <a:satMod val="120000"/>
                  <a:shade val="78000"/>
                </a:schemeClr>
              </a:gs>
            </a:gsLst>
          </a:gradFill>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647979" tIns="60960" rIns="60960" bIns="60960" numCol="1" spcCol="1270" anchor="ctr" anchorCtr="0">
            <a:noAutofit/>
          </a:bodyPr>
          <a:lstStyle/>
          <a:p>
            <a:pPr defTabSz="1066773">
              <a:lnSpc>
                <a:spcPct val="90000"/>
              </a:lnSpc>
              <a:spcBef>
                <a:spcPct val="0"/>
              </a:spcBef>
              <a:spcAft>
                <a:spcPct val="35000"/>
              </a:spcAft>
            </a:pPr>
            <a:r>
              <a:rPr lang="fr-FR" sz="2400" dirty="0"/>
              <a:t>On ne parle plus de difficultés mais de défis à relever.</a:t>
            </a:r>
          </a:p>
        </p:txBody>
      </p:sp>
      <p:sp>
        <p:nvSpPr>
          <p:cNvPr id="13" name="Ellipse 12"/>
          <p:cNvSpPr/>
          <p:nvPr/>
        </p:nvSpPr>
        <p:spPr>
          <a:xfrm>
            <a:off x="1366093" y="4142917"/>
            <a:ext cx="1020439" cy="1020439"/>
          </a:xfrm>
          <a:prstGeom prst="ellipse">
            <a:avLst/>
          </a:prstGeom>
          <a:solidFill>
            <a:srgbClr val="FF0000"/>
          </a:solidFill>
        </p:spPr>
        <p:style>
          <a:lnRef idx="1">
            <a:schemeClr val="dk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Forme libre 13"/>
          <p:cNvSpPr/>
          <p:nvPr/>
        </p:nvSpPr>
        <p:spPr>
          <a:xfrm>
            <a:off x="1291339" y="5469097"/>
            <a:ext cx="10666207" cy="816351"/>
          </a:xfrm>
          <a:custGeom>
            <a:avLst/>
            <a:gdLst>
              <a:gd name="connsiteX0" fmla="*/ 0 w 7999655"/>
              <a:gd name="connsiteY0" fmla="*/ 0 h 612263"/>
              <a:gd name="connsiteX1" fmla="*/ 7999655 w 7999655"/>
              <a:gd name="connsiteY1" fmla="*/ 0 h 612263"/>
              <a:gd name="connsiteX2" fmla="*/ 7999655 w 7999655"/>
              <a:gd name="connsiteY2" fmla="*/ 612263 h 612263"/>
              <a:gd name="connsiteX3" fmla="*/ 0 w 7999655"/>
              <a:gd name="connsiteY3" fmla="*/ 612263 h 612263"/>
              <a:gd name="connsiteX4" fmla="*/ 0 w 7999655"/>
              <a:gd name="connsiteY4" fmla="*/ 0 h 612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9655" h="612263">
                <a:moveTo>
                  <a:pt x="0" y="0"/>
                </a:moveTo>
                <a:lnTo>
                  <a:pt x="7999655" y="0"/>
                </a:lnTo>
                <a:lnTo>
                  <a:pt x="7999655" y="612263"/>
                </a:lnTo>
                <a:lnTo>
                  <a:pt x="0" y="612263"/>
                </a:lnTo>
                <a:lnTo>
                  <a:pt x="0" y="0"/>
                </a:lnTo>
                <a:close/>
              </a:path>
            </a:pathLst>
          </a:custGeom>
          <a:gradFill>
            <a:gsLst>
              <a:gs pos="0">
                <a:schemeClr val="lt1">
                  <a:hueOff val="0"/>
                  <a:satOff val="0"/>
                  <a:lumOff val="0"/>
                  <a:alphaOff val="0"/>
                  <a:satMod val="103000"/>
                  <a:lumMod val="102000"/>
                  <a:tint val="94000"/>
                </a:schemeClr>
              </a:gs>
              <a:gs pos="50000">
                <a:schemeClr val="bg1">
                  <a:lumMod val="85000"/>
                </a:schemeClr>
              </a:gs>
              <a:gs pos="100000">
                <a:schemeClr val="lt1">
                  <a:hueOff val="0"/>
                  <a:satOff val="0"/>
                  <a:lumOff val="0"/>
                  <a:alphaOff val="0"/>
                  <a:lumMod val="99000"/>
                  <a:satMod val="120000"/>
                  <a:shade val="78000"/>
                </a:schemeClr>
              </a:gs>
            </a:gsLst>
          </a:gradFill>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647979" tIns="60960" rIns="60960" bIns="60960" numCol="1" spcCol="1270" anchor="ctr" anchorCtr="0">
            <a:noAutofit/>
          </a:bodyPr>
          <a:lstStyle/>
          <a:p>
            <a:pPr defTabSz="1066773">
              <a:lnSpc>
                <a:spcPct val="90000"/>
              </a:lnSpc>
              <a:spcBef>
                <a:spcPct val="0"/>
              </a:spcBef>
              <a:spcAft>
                <a:spcPct val="35000"/>
              </a:spcAft>
            </a:pPr>
            <a:r>
              <a:rPr lang="fr-FR" sz="2400" dirty="0"/>
              <a:t>La démarche se déroule sous couvert d’une culture commune.</a:t>
            </a:r>
          </a:p>
        </p:txBody>
      </p:sp>
      <p:sp>
        <p:nvSpPr>
          <p:cNvPr id="15" name="Ellipse 14"/>
          <p:cNvSpPr/>
          <p:nvPr/>
        </p:nvSpPr>
        <p:spPr>
          <a:xfrm>
            <a:off x="781119" y="5367053"/>
            <a:ext cx="1020439" cy="1020439"/>
          </a:xfrm>
          <a:prstGeom prst="ellipse">
            <a:avLst/>
          </a:prstGeom>
          <a:solidFill>
            <a:srgbClr val="FF0000"/>
          </a:solidFill>
        </p:spPr>
        <p:style>
          <a:lnRef idx="1">
            <a:schemeClr val="dk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53366942"/>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939789-F85D-FB4F-B059-E9F02690C286}"/>
              </a:ext>
            </a:extLst>
          </p:cNvPr>
          <p:cNvSpPr>
            <a:spLocks noGrp="1"/>
          </p:cNvSpPr>
          <p:nvPr>
            <p:ph type="title"/>
          </p:nvPr>
        </p:nvSpPr>
        <p:spPr/>
        <p:txBody>
          <a:bodyPr/>
          <a:lstStyle/>
          <a:p>
            <a:r>
              <a:rPr lang="fr-FR" b="1" dirty="0"/>
              <a:t>Une cap n’est pas …</a:t>
            </a:r>
          </a:p>
        </p:txBody>
      </p:sp>
      <p:sp>
        <p:nvSpPr>
          <p:cNvPr id="3" name="Espace réservé du contenu 2">
            <a:extLst>
              <a:ext uri="{FF2B5EF4-FFF2-40B4-BE49-F238E27FC236}">
                <a16:creationId xmlns:a16="http://schemas.microsoft.com/office/drawing/2014/main" id="{8168A76D-7A73-B942-8CB8-3C0BBDDA3A28}"/>
              </a:ext>
            </a:extLst>
          </p:cNvPr>
          <p:cNvSpPr>
            <a:spLocks noGrp="1"/>
          </p:cNvSpPr>
          <p:nvPr>
            <p:ph idx="1"/>
          </p:nvPr>
        </p:nvSpPr>
        <p:spPr/>
        <p:txBody>
          <a:bodyPr/>
          <a:lstStyle/>
          <a:p>
            <a:r>
              <a:rPr lang="fr-FR" dirty="0"/>
              <a:t>Une réunion d’enseignants sans objectifs formels;</a:t>
            </a:r>
          </a:p>
          <a:p>
            <a:r>
              <a:rPr lang="fr-FR" dirty="0"/>
              <a:t>Une formation;</a:t>
            </a:r>
          </a:p>
          <a:p>
            <a:r>
              <a:rPr lang="fr-FR" dirty="0"/>
              <a:t>Une mesure ou un dispositif supplémentaire….</a:t>
            </a:r>
          </a:p>
          <a:p>
            <a:endParaRPr lang="fr-FR" dirty="0"/>
          </a:p>
          <a:p>
            <a:pPr marL="0" indent="0">
              <a:buNone/>
            </a:pPr>
            <a:endParaRPr lang="fr-FR" dirty="0"/>
          </a:p>
        </p:txBody>
      </p:sp>
      <p:pic>
        <p:nvPicPr>
          <p:cNvPr id="5" name="Image 4">
            <a:extLst>
              <a:ext uri="{FF2B5EF4-FFF2-40B4-BE49-F238E27FC236}">
                <a16:creationId xmlns:a16="http://schemas.microsoft.com/office/drawing/2014/main" id="{CC430DDB-3663-7847-9A00-AF13756ACAE2}"/>
              </a:ext>
            </a:extLst>
          </p:cNvPr>
          <p:cNvPicPr>
            <a:picLocks noChangeAspect="1"/>
          </p:cNvPicPr>
          <p:nvPr/>
        </p:nvPicPr>
        <p:blipFill>
          <a:blip r:embed="rId2"/>
          <a:stretch>
            <a:fillRect/>
          </a:stretch>
        </p:blipFill>
        <p:spPr>
          <a:xfrm>
            <a:off x="5022850" y="4001294"/>
            <a:ext cx="2146300" cy="2146300"/>
          </a:xfrm>
          <a:prstGeom prst="rect">
            <a:avLst/>
          </a:prstGeom>
        </p:spPr>
      </p:pic>
    </p:spTree>
    <p:extLst>
      <p:ext uri="{BB962C8B-B14F-4D97-AF65-F5344CB8AC3E}">
        <p14:creationId xmlns:p14="http://schemas.microsoft.com/office/powerpoint/2010/main" val="3822970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me 11">
            <a:extLst>
              <a:ext uri="{FF2B5EF4-FFF2-40B4-BE49-F238E27FC236}">
                <a16:creationId xmlns:a16="http://schemas.microsoft.com/office/drawing/2014/main" id="{F131875C-CCFD-254C-8C0D-FF7EDF877BF5}"/>
              </a:ext>
            </a:extLst>
          </p:cNvPr>
          <p:cNvGraphicFramePr/>
          <p:nvPr>
            <p:extLst>
              <p:ext uri="{D42A27DB-BD31-4B8C-83A1-F6EECF244321}">
                <p14:modId xmlns:p14="http://schemas.microsoft.com/office/powerpoint/2010/main" val="438105664"/>
              </p:ext>
            </p:extLst>
          </p:nvPr>
        </p:nvGraphicFramePr>
        <p:xfrm>
          <a:off x="519180" y="27709"/>
          <a:ext cx="10780296" cy="6497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ZoneTexte 12">
            <a:extLst>
              <a:ext uri="{FF2B5EF4-FFF2-40B4-BE49-F238E27FC236}">
                <a16:creationId xmlns:a16="http://schemas.microsoft.com/office/drawing/2014/main" id="{1124B209-E870-384F-A822-A371879DE793}"/>
              </a:ext>
            </a:extLst>
          </p:cNvPr>
          <p:cNvSpPr txBox="1"/>
          <p:nvPr/>
        </p:nvSpPr>
        <p:spPr>
          <a:xfrm>
            <a:off x="1058778" y="288758"/>
            <a:ext cx="3130450" cy="1380378"/>
          </a:xfrm>
          <a:prstGeom prst="rect">
            <a:avLst/>
          </a:prstGeom>
          <a:gradFill rotWithShape="0">
            <a:gsLst>
              <a:gs pos="0">
                <a:srgbClr val="FF0000"/>
              </a:gs>
              <a:gs pos="100000">
                <a:srgbClr val="E70048"/>
              </a:gs>
              <a:gs pos="100000">
                <a:srgbClr val="FFC000">
                  <a:hueOff val="0"/>
                  <a:satOff val="0"/>
                  <a:lumOff val="0"/>
                  <a:alphaOff val="0"/>
                  <a:lumMod val="99000"/>
                  <a:satMod val="120000"/>
                  <a:shade val="78000"/>
                </a:srgbClr>
              </a:gs>
            </a:gsLst>
            <a:lin ang="5400000" scaled="0"/>
          </a:gradFill>
          <a:ln>
            <a:noFill/>
          </a:ln>
          <a:effectLst>
            <a:outerShdw blurRad="57150" dist="19050" dir="6780000" algn="ctr" rotWithShape="0">
              <a:srgbClr val="000000">
                <a:alpha val="63000"/>
              </a:srgbClr>
            </a:outerShdw>
            <a:softEdge rad="114300"/>
          </a:effectLst>
        </p:spPr>
        <p:txBody>
          <a:bodyPr spcFirstLastPara="0" vert="horz" wrap="square" lIns="293815" tIns="0" rIns="293815" bIns="0" numCol="1" spcCol="1270" anchor="ctr" anchorCtr="0">
            <a:noAutofit/>
          </a:bodyPr>
          <a:lstStyle>
            <a:lvl1pPr lvl="0" indent="0" defTabSz="1377950">
              <a:lnSpc>
                <a:spcPct val="90000"/>
              </a:lnSpc>
              <a:spcBef>
                <a:spcPct val="0"/>
              </a:spcBef>
              <a:spcAft>
                <a:spcPct val="35000"/>
              </a:spcAft>
              <a:buNone/>
              <a:defRPr sz="3100">
                <a:solidFill>
                  <a:prstClr val="white"/>
                </a:solidFill>
                <a:latin typeface="Calibri" panose="020F0502020204030204"/>
              </a:defRPr>
            </a:lvl1pPr>
          </a:lstStyle>
          <a:p>
            <a:pPr algn="ctr"/>
            <a:r>
              <a:rPr lang="fr-FR" b="1" dirty="0"/>
              <a:t>Les conditions gagnantes</a:t>
            </a:r>
          </a:p>
        </p:txBody>
      </p:sp>
    </p:spTree>
    <p:extLst>
      <p:ext uri="{BB962C8B-B14F-4D97-AF65-F5344CB8AC3E}">
        <p14:creationId xmlns:p14="http://schemas.microsoft.com/office/powerpoint/2010/main" val="159613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4">
            <a:extLst>
              <a:ext uri="{FF2B5EF4-FFF2-40B4-BE49-F238E27FC236}">
                <a16:creationId xmlns:a16="http://schemas.microsoft.com/office/drawing/2014/main" id="{107FB855-F4DE-C045-A356-7BB2983A1A7D}"/>
              </a:ext>
            </a:extLst>
          </p:cNvPr>
          <p:cNvPicPr>
            <a:picLocks noGrp="1" noChangeAspect="1"/>
          </p:cNvPicPr>
          <p:nvPr>
            <p:ph idx="1"/>
          </p:nvPr>
        </p:nvPicPr>
        <p:blipFill>
          <a:blip r:embed="rId2"/>
          <a:stretch>
            <a:fillRect/>
          </a:stretch>
        </p:blipFill>
        <p:spPr>
          <a:xfrm>
            <a:off x="5807243" y="1953294"/>
            <a:ext cx="3115176" cy="4053996"/>
          </a:xfrm>
        </p:spPr>
      </p:pic>
      <p:pic>
        <p:nvPicPr>
          <p:cNvPr id="6" name="Image 5">
            <a:extLst>
              <a:ext uri="{FF2B5EF4-FFF2-40B4-BE49-F238E27FC236}">
                <a16:creationId xmlns:a16="http://schemas.microsoft.com/office/drawing/2014/main" id="{4B61BAC2-37B3-3A40-9C40-D13E7DD5FB79}"/>
              </a:ext>
            </a:extLst>
          </p:cNvPr>
          <p:cNvPicPr>
            <a:picLocks noChangeAspect="1"/>
          </p:cNvPicPr>
          <p:nvPr/>
        </p:nvPicPr>
        <p:blipFill>
          <a:blip r:embed="rId3"/>
          <a:stretch>
            <a:fillRect/>
          </a:stretch>
        </p:blipFill>
        <p:spPr>
          <a:xfrm>
            <a:off x="72190" y="0"/>
            <a:ext cx="5735053" cy="2800319"/>
          </a:xfrm>
          <a:prstGeom prst="rect">
            <a:avLst/>
          </a:prstGeom>
        </p:spPr>
      </p:pic>
      <p:sp>
        <p:nvSpPr>
          <p:cNvPr id="7" name="ZoneTexte 6">
            <a:extLst>
              <a:ext uri="{FF2B5EF4-FFF2-40B4-BE49-F238E27FC236}">
                <a16:creationId xmlns:a16="http://schemas.microsoft.com/office/drawing/2014/main" id="{B37233F2-F4CE-434E-B995-11DFC95ABEC0}"/>
              </a:ext>
            </a:extLst>
          </p:cNvPr>
          <p:cNvSpPr txBox="1"/>
          <p:nvPr/>
        </p:nvSpPr>
        <p:spPr>
          <a:xfrm>
            <a:off x="8922419" y="3257017"/>
            <a:ext cx="3355241" cy="1446550"/>
          </a:xfrm>
          <a:prstGeom prst="rect">
            <a:avLst/>
          </a:prstGeom>
          <a:noFill/>
        </p:spPr>
        <p:txBody>
          <a:bodyPr wrap="square" rtlCol="0">
            <a:spAutoFit/>
          </a:bodyPr>
          <a:lstStyle/>
          <a:p>
            <a:pPr algn="ctr"/>
            <a:r>
              <a:rPr lang="fr-FR" sz="4400" b="1" dirty="0"/>
              <a:t>LE POURQUOI ?</a:t>
            </a:r>
          </a:p>
        </p:txBody>
      </p:sp>
      <p:pic>
        <p:nvPicPr>
          <p:cNvPr id="9" name="Image 8">
            <a:extLst>
              <a:ext uri="{FF2B5EF4-FFF2-40B4-BE49-F238E27FC236}">
                <a16:creationId xmlns:a16="http://schemas.microsoft.com/office/drawing/2014/main" id="{65370EBC-CB31-084E-AAB1-FB2929C0358F}"/>
              </a:ext>
            </a:extLst>
          </p:cNvPr>
          <p:cNvPicPr>
            <a:picLocks noChangeAspect="1"/>
          </p:cNvPicPr>
          <p:nvPr/>
        </p:nvPicPr>
        <p:blipFill>
          <a:blip r:embed="rId2"/>
          <a:stretch>
            <a:fillRect/>
          </a:stretch>
        </p:blipFill>
        <p:spPr>
          <a:xfrm>
            <a:off x="5691679" y="2242537"/>
            <a:ext cx="2985470" cy="3885201"/>
          </a:xfrm>
          <a:prstGeom prst="rect">
            <a:avLst/>
          </a:prstGeom>
        </p:spPr>
      </p:pic>
    </p:spTree>
    <p:extLst>
      <p:ext uri="{BB962C8B-B14F-4D97-AF65-F5344CB8AC3E}">
        <p14:creationId xmlns:p14="http://schemas.microsoft.com/office/powerpoint/2010/main" val="2781975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125F26-9F57-5E42-9572-CA8773D0B669}"/>
              </a:ext>
            </a:extLst>
          </p:cNvPr>
          <p:cNvSpPr>
            <a:spLocks noGrp="1"/>
          </p:cNvSpPr>
          <p:nvPr>
            <p:ph type="title"/>
          </p:nvPr>
        </p:nvSpPr>
        <p:spPr>
          <a:xfrm>
            <a:off x="2264174" y="166353"/>
            <a:ext cx="8706853" cy="1325563"/>
          </a:xfrm>
          <a:gradFill rotWithShape="0">
            <a:gsLst>
              <a:gs pos="0">
                <a:srgbClr val="FF0000"/>
              </a:gs>
              <a:gs pos="100000">
                <a:srgbClr val="E70048"/>
              </a:gs>
              <a:gs pos="100000">
                <a:srgbClr val="FFC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softEdge rad="139700"/>
          </a:effectLst>
        </p:spPr>
        <p:txBody>
          <a:bodyPr spcFirstLastPara="0" vert="horz" wrap="square" lIns="293815" tIns="0" rIns="293815" bIns="0" numCol="1" spcCol="1270" anchor="ctr" anchorCtr="0">
            <a:noAutofit/>
          </a:bodyPr>
          <a:lstStyle/>
          <a:p>
            <a:pPr algn="ctr" defTabSz="1377950">
              <a:spcAft>
                <a:spcPct val="35000"/>
              </a:spcAft>
            </a:pPr>
            <a:r>
              <a:rPr lang="fr-FR" sz="3100" dirty="0">
                <a:solidFill>
                  <a:prstClr val="white"/>
                </a:solidFill>
                <a:latin typeface="Calibri" panose="020F0502020204030204"/>
                <a:ea typeface="+mn-ea"/>
                <a:cs typeface="+mn-cs"/>
              </a:rPr>
              <a:t>La rencontre en CAP permet de :</a:t>
            </a:r>
          </a:p>
        </p:txBody>
      </p:sp>
      <p:sp>
        <p:nvSpPr>
          <p:cNvPr id="6" name="ZoneTexte 5">
            <a:extLst>
              <a:ext uri="{FF2B5EF4-FFF2-40B4-BE49-F238E27FC236}">
                <a16:creationId xmlns:a16="http://schemas.microsoft.com/office/drawing/2014/main" id="{88B9FCA1-9508-4C43-9847-176C2794175F}"/>
              </a:ext>
            </a:extLst>
          </p:cNvPr>
          <p:cNvSpPr txBox="1"/>
          <p:nvPr/>
        </p:nvSpPr>
        <p:spPr>
          <a:xfrm>
            <a:off x="818147" y="1491916"/>
            <a:ext cx="10776281" cy="4431983"/>
          </a:xfrm>
          <a:prstGeom prst="rect">
            <a:avLst/>
          </a:prstGeom>
          <a:noFill/>
        </p:spPr>
        <p:txBody>
          <a:bodyPr wrap="square" rtlCol="0">
            <a:spAutoFit/>
          </a:bodyPr>
          <a:lstStyle/>
          <a:p>
            <a:r>
              <a:rPr lang="fr-FR" sz="2400" dirty="0"/>
              <a:t>-  Suivre l’évolution des progrès des élèves afin d’établir des interventions à mettre en place pour tous les élèves;</a:t>
            </a:r>
          </a:p>
          <a:p>
            <a:endParaRPr lang="fr-FR" sz="2400" dirty="0"/>
          </a:p>
          <a:p>
            <a:pPr marL="285750" indent="-285750">
              <a:buFontTx/>
              <a:buChar char="-"/>
            </a:pPr>
            <a:r>
              <a:rPr lang="fr-FR" sz="2400" dirty="0"/>
              <a:t>Déterminer la séquence d’apprentissages à réaliser en urgence;</a:t>
            </a:r>
          </a:p>
          <a:p>
            <a:endParaRPr lang="fr-FR" sz="2400" dirty="0"/>
          </a:p>
          <a:p>
            <a:pPr marL="285750" indent="-285750">
              <a:buFontTx/>
              <a:buChar char="-"/>
            </a:pPr>
            <a:r>
              <a:rPr lang="fr-FR" sz="2400" dirty="0"/>
              <a:t>Déterminer des indicateurs de réussite communs;</a:t>
            </a:r>
          </a:p>
          <a:p>
            <a:endParaRPr lang="fr-FR" sz="2400" dirty="0"/>
          </a:p>
          <a:p>
            <a:pPr marL="285750" indent="-285750">
              <a:buFontTx/>
              <a:buChar char="-"/>
            </a:pPr>
            <a:r>
              <a:rPr lang="fr-FR" sz="2400" dirty="0"/>
              <a:t>Développer des outils d’évaluations et de consignations communs;</a:t>
            </a:r>
          </a:p>
          <a:p>
            <a:endParaRPr lang="fr-FR" sz="2400" dirty="0"/>
          </a:p>
          <a:p>
            <a:pPr marL="285750" indent="-285750">
              <a:buFontTx/>
              <a:buChar char="-"/>
            </a:pPr>
            <a:r>
              <a:rPr lang="fr-FR" sz="2400" dirty="0"/>
              <a:t>Etablir des normes de fonctionnement communs et des attentes communes  / Harmoniser des pratiques et des outils : notion de curriculum viable et garanti.</a:t>
            </a:r>
          </a:p>
          <a:p>
            <a:pPr marL="285750" indent="-285750">
              <a:buFontTx/>
              <a:buChar char="-"/>
            </a:pPr>
            <a:endParaRPr lang="fr-FR" sz="1600" dirty="0"/>
          </a:p>
        </p:txBody>
      </p:sp>
    </p:spTree>
    <p:extLst>
      <p:ext uri="{BB962C8B-B14F-4D97-AF65-F5344CB8AC3E}">
        <p14:creationId xmlns:p14="http://schemas.microsoft.com/office/powerpoint/2010/main" val="4023871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B37233F2-F4CE-434E-B995-11DFC95ABEC0}"/>
              </a:ext>
            </a:extLst>
          </p:cNvPr>
          <p:cNvSpPr txBox="1"/>
          <p:nvPr/>
        </p:nvSpPr>
        <p:spPr>
          <a:xfrm>
            <a:off x="7801756" y="3800417"/>
            <a:ext cx="4061381" cy="769441"/>
          </a:xfrm>
          <a:prstGeom prst="rect">
            <a:avLst/>
          </a:prstGeom>
          <a:noFill/>
        </p:spPr>
        <p:txBody>
          <a:bodyPr wrap="square" rtlCol="0">
            <a:spAutoFit/>
          </a:bodyPr>
          <a:lstStyle/>
          <a:p>
            <a:pPr algn="ctr"/>
            <a:r>
              <a:rPr lang="fr-FR" sz="4400" b="1" dirty="0"/>
              <a:t>LA DEMARCHE </a:t>
            </a:r>
          </a:p>
        </p:txBody>
      </p:sp>
      <p:pic>
        <p:nvPicPr>
          <p:cNvPr id="8" name="Image 7">
            <a:extLst>
              <a:ext uri="{FF2B5EF4-FFF2-40B4-BE49-F238E27FC236}">
                <a16:creationId xmlns:a16="http://schemas.microsoft.com/office/drawing/2014/main" id="{620787E9-47C5-6D4F-8358-92D1484561B5}"/>
              </a:ext>
            </a:extLst>
          </p:cNvPr>
          <p:cNvPicPr>
            <a:picLocks noChangeAspect="1"/>
          </p:cNvPicPr>
          <p:nvPr/>
        </p:nvPicPr>
        <p:blipFill>
          <a:blip r:embed="rId2"/>
          <a:stretch>
            <a:fillRect/>
          </a:stretch>
        </p:blipFill>
        <p:spPr>
          <a:xfrm>
            <a:off x="-1" y="227083"/>
            <a:ext cx="7801757" cy="4342775"/>
          </a:xfrm>
          <a:prstGeom prst="rect">
            <a:avLst/>
          </a:prstGeom>
        </p:spPr>
      </p:pic>
    </p:spTree>
    <p:extLst>
      <p:ext uri="{BB962C8B-B14F-4D97-AF65-F5344CB8AC3E}">
        <p14:creationId xmlns:p14="http://schemas.microsoft.com/office/powerpoint/2010/main" val="3482687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35146" y="530715"/>
            <a:ext cx="8099762" cy="1578124"/>
          </a:xfrm>
          <a:prstGeom prst="rect">
            <a:avLst/>
          </a:prstGeom>
          <a:gradFill rotWithShape="0">
            <a:gsLst>
              <a:gs pos="0">
                <a:srgbClr val="FF0000"/>
              </a:gs>
              <a:gs pos="100000">
                <a:srgbClr val="E70048"/>
              </a:gs>
              <a:gs pos="100000">
                <a:srgbClr val="FFC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softEdge rad="139700"/>
          </a:effectLst>
        </p:spPr>
        <p:txBody>
          <a:bodyPr spcFirstLastPara="0" vert="horz" wrap="square" lIns="293815" tIns="0" rIns="293815" bIns="0" numCol="1" spcCol="1270" rtlCol="0" anchor="ctr" anchorCtr="0">
            <a:noAutofit/>
          </a:bodyPr>
          <a:lstStyle/>
          <a:p>
            <a:pPr algn="ctr" defTabSz="1377950">
              <a:lnSpc>
                <a:spcPct val="90000"/>
              </a:lnSpc>
              <a:spcBef>
                <a:spcPct val="0"/>
              </a:spcBef>
              <a:spcAft>
                <a:spcPct val="35000"/>
              </a:spcAft>
            </a:pPr>
            <a:r>
              <a:rPr lang="fr-FR" sz="4000" dirty="0">
                <a:solidFill>
                  <a:prstClr val="white"/>
                </a:solidFill>
                <a:latin typeface="Calibri" panose="020F0502020204030204"/>
              </a:rPr>
              <a:t>Notre culture</a:t>
            </a:r>
          </a:p>
          <a:p>
            <a:pPr algn="ctr" defTabSz="1377950">
              <a:lnSpc>
                <a:spcPct val="90000"/>
              </a:lnSpc>
              <a:spcBef>
                <a:spcPct val="0"/>
              </a:spcBef>
              <a:spcAft>
                <a:spcPct val="35000"/>
              </a:spcAft>
            </a:pPr>
            <a:r>
              <a:rPr lang="fr-FR" sz="2000" dirty="0">
                <a:solidFill>
                  <a:prstClr val="white"/>
                </a:solidFill>
                <a:latin typeface="Calibri" panose="020F0502020204030204"/>
              </a:rPr>
              <a:t>(essentielle pour s’assurer de la cohérence du groupe)</a:t>
            </a:r>
          </a:p>
        </p:txBody>
      </p:sp>
      <p:graphicFrame>
        <p:nvGraphicFramePr>
          <p:cNvPr id="5" name="Diagramme 4">
            <a:extLst>
              <a:ext uri="{FF2B5EF4-FFF2-40B4-BE49-F238E27FC236}">
                <a16:creationId xmlns:a16="http://schemas.microsoft.com/office/drawing/2014/main" id="{67B81FF8-A5DA-1C4B-95A5-FA6859A0BE19}"/>
              </a:ext>
            </a:extLst>
          </p:cNvPr>
          <p:cNvGraphicFramePr/>
          <p:nvPr>
            <p:extLst>
              <p:ext uri="{D42A27DB-BD31-4B8C-83A1-F6EECF244321}">
                <p14:modId xmlns:p14="http://schemas.microsoft.com/office/powerpoint/2010/main" val="3204387412"/>
              </p:ext>
            </p:extLst>
          </p:nvPr>
        </p:nvGraphicFramePr>
        <p:xfrm>
          <a:off x="1032046" y="780289"/>
          <a:ext cx="10599122" cy="5579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7888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3095256" y="3043309"/>
            <a:ext cx="6849616" cy="779765"/>
          </a:xfrm>
          <a:prstGeom prst="rect">
            <a:avLst/>
          </a:prstGeom>
          <a:noFill/>
        </p:spPr>
        <p:txBody>
          <a:bodyPr wrap="square" lIns="121920" tIns="60960" rIns="121920" bIns="60960">
            <a:spAutoFit/>
          </a:bodyPr>
          <a:lstStyle/>
          <a:p>
            <a:pPr algn="ctr"/>
            <a:r>
              <a:rPr lang="fr-FR" sz="4267"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La CAP, quels participants ?</a:t>
            </a:r>
          </a:p>
        </p:txBody>
      </p:sp>
      <p:graphicFrame>
        <p:nvGraphicFramePr>
          <p:cNvPr id="4" name="Diagramme 3">
            <a:extLst>
              <a:ext uri="{FF2B5EF4-FFF2-40B4-BE49-F238E27FC236}">
                <a16:creationId xmlns:a16="http://schemas.microsoft.com/office/drawing/2014/main" id="{205F27C3-050A-7648-8955-0BF28E41B3FB}"/>
              </a:ext>
            </a:extLst>
          </p:cNvPr>
          <p:cNvGraphicFramePr/>
          <p:nvPr>
            <p:extLst>
              <p:ext uri="{D42A27DB-BD31-4B8C-83A1-F6EECF244321}">
                <p14:modId xmlns:p14="http://schemas.microsoft.com/office/powerpoint/2010/main" val="3072271583"/>
              </p:ext>
            </p:extLst>
          </p:nvPr>
        </p:nvGraphicFramePr>
        <p:xfrm>
          <a:off x="2279904" y="856560"/>
          <a:ext cx="5485171" cy="5137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ZoneTexte 1">
            <a:extLst>
              <a:ext uri="{FF2B5EF4-FFF2-40B4-BE49-F238E27FC236}">
                <a16:creationId xmlns:a16="http://schemas.microsoft.com/office/drawing/2014/main" id="{6B3268B0-86B8-F546-840B-1FF759A76379}"/>
              </a:ext>
            </a:extLst>
          </p:cNvPr>
          <p:cNvSpPr txBox="1"/>
          <p:nvPr/>
        </p:nvSpPr>
        <p:spPr>
          <a:xfrm>
            <a:off x="1681168" y="217212"/>
            <a:ext cx="6682641" cy="759404"/>
          </a:xfrm>
          <a:prstGeom prst="rect">
            <a:avLst/>
          </a:prstGeom>
          <a:gradFill rotWithShape="0">
            <a:gsLst>
              <a:gs pos="0">
                <a:srgbClr val="FF0000"/>
              </a:gs>
              <a:gs pos="100000">
                <a:srgbClr val="E70048"/>
              </a:gs>
              <a:gs pos="100000">
                <a:srgbClr val="FFC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softEdge rad="139700"/>
          </a:effectLst>
        </p:spPr>
        <p:txBody>
          <a:bodyPr spcFirstLastPara="0" vert="horz" wrap="square" lIns="293815" tIns="0" rIns="293815" bIns="0" numCol="1" spcCol="1270" rtlCol="0" anchor="ctr" anchorCtr="0">
            <a:noAutofit/>
          </a:bodyPr>
          <a:lstStyle>
            <a:defPPr>
              <a:defRPr lang="fr-FR"/>
            </a:defPPr>
            <a:lvl1pPr algn="ctr" defTabSz="1377950">
              <a:lnSpc>
                <a:spcPct val="90000"/>
              </a:lnSpc>
              <a:spcBef>
                <a:spcPct val="0"/>
              </a:spcBef>
              <a:spcAft>
                <a:spcPct val="35000"/>
              </a:spcAft>
              <a:defRPr sz="4000">
                <a:solidFill>
                  <a:prstClr val="white"/>
                </a:solidFill>
                <a:latin typeface="Calibri" panose="020F0502020204030204"/>
              </a:defRPr>
            </a:lvl1pPr>
          </a:lstStyle>
          <a:p>
            <a:r>
              <a:rPr lang="fr-FR" sz="3200" dirty="0"/>
              <a:t>Un pilotage de circonscription</a:t>
            </a:r>
          </a:p>
        </p:txBody>
      </p:sp>
      <p:graphicFrame>
        <p:nvGraphicFramePr>
          <p:cNvPr id="15" name="Diagramme 14">
            <a:extLst>
              <a:ext uri="{FF2B5EF4-FFF2-40B4-BE49-F238E27FC236}">
                <a16:creationId xmlns:a16="http://schemas.microsoft.com/office/drawing/2014/main" id="{C256CF39-519D-7247-B4E4-3947DFDD0650}"/>
              </a:ext>
            </a:extLst>
          </p:cNvPr>
          <p:cNvGraphicFramePr/>
          <p:nvPr>
            <p:extLst>
              <p:ext uri="{D42A27DB-BD31-4B8C-83A1-F6EECF244321}">
                <p14:modId xmlns:p14="http://schemas.microsoft.com/office/powerpoint/2010/main" val="220803416"/>
              </p:ext>
            </p:extLst>
          </p:nvPr>
        </p:nvGraphicFramePr>
        <p:xfrm>
          <a:off x="8569392" y="3130812"/>
          <a:ext cx="3487971" cy="33339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69191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4064377-212F-8C46-BAB1-CA4313454253}"/>
              </a:ext>
            </a:extLst>
          </p:cNvPr>
          <p:cNvSpPr>
            <a:spLocks noGrp="1"/>
          </p:cNvSpPr>
          <p:nvPr>
            <p:ph idx="1"/>
          </p:nvPr>
        </p:nvSpPr>
        <p:spPr>
          <a:xfrm>
            <a:off x="838200" y="790414"/>
            <a:ext cx="10515600" cy="5386549"/>
          </a:xfrm>
        </p:spPr>
        <p:txBody>
          <a:bodyPr>
            <a:normAutofit fontScale="92500"/>
          </a:bodyPr>
          <a:lstStyle/>
          <a:p>
            <a:pPr marL="0" indent="0" algn="ctr">
              <a:buNone/>
            </a:pPr>
            <a:r>
              <a:rPr lang="fr-FR" dirty="0"/>
              <a:t>Les études comparatives internationales confirment que le développement professionnel des enseignants demeure l’un des meilleurs moyens pour améliorer la qualité de l’enseignement offert aux élèves. </a:t>
            </a:r>
          </a:p>
          <a:p>
            <a:pPr marL="0" indent="0" algn="ctr">
              <a:buNone/>
            </a:pPr>
            <a:endParaRPr lang="fr-FR" dirty="0"/>
          </a:p>
          <a:p>
            <a:pPr marL="0" indent="0" algn="ctr">
              <a:buNone/>
            </a:pPr>
            <a:r>
              <a:rPr lang="fr-FR" b="1" dirty="0"/>
              <a:t>TOUTEFOIS</a:t>
            </a:r>
            <a:r>
              <a:rPr lang="fr-FR" dirty="0"/>
              <a:t> : RICHARD (2018) affirme également que selon ces études, les CAP doivent être alimentées par des ressources extérieures qui peuvent contribuer au processus de développement professionnel dont les enseignants ont besoin pour assurer la progression des apprentissages des élèves. </a:t>
            </a:r>
          </a:p>
          <a:p>
            <a:pPr marL="0" indent="0" algn="ctr">
              <a:buNone/>
            </a:pPr>
            <a:r>
              <a:rPr lang="fr-FR" dirty="0"/>
              <a:t>Le travail en CAP s’avère tributaire de la réponse à ces questions essentielles.</a:t>
            </a:r>
          </a:p>
          <a:p>
            <a:pPr marL="0" indent="0" algn="ctr">
              <a:buNone/>
            </a:pPr>
            <a:r>
              <a:rPr lang="fr-FR" b="1" dirty="0"/>
              <a:t>La montée en compétences professionnelles ne peut pas s’effectuer si la communauté fonctionne en vase clos.</a:t>
            </a:r>
          </a:p>
          <a:p>
            <a:pPr marL="0" indent="0" algn="r">
              <a:buNone/>
            </a:pPr>
            <a:r>
              <a:rPr lang="fr-FR" sz="1700" i="1" dirty="0"/>
              <a:t>Article « le marteau et le clou » « Les limites des communautés d’apprentissage professionnelles »</a:t>
            </a:r>
          </a:p>
        </p:txBody>
      </p:sp>
    </p:spTree>
    <p:extLst>
      <p:ext uri="{BB962C8B-B14F-4D97-AF65-F5344CB8AC3E}">
        <p14:creationId xmlns:p14="http://schemas.microsoft.com/office/powerpoint/2010/main" val="171731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3138613" y="3002305"/>
            <a:ext cx="6849616" cy="861774"/>
          </a:xfrm>
          <a:prstGeom prst="rect">
            <a:avLst/>
          </a:prstGeom>
          <a:noFill/>
        </p:spPr>
        <p:txBody>
          <a:bodyPr wrap="square" lIns="121920" tIns="60960" rIns="121920" bIns="60960">
            <a:spAutoFit/>
          </a:bodyPr>
          <a:lstStyle/>
          <a:p>
            <a:pPr algn="ctr"/>
            <a:r>
              <a:rPr lang="fr-FR" sz="4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Le cadre</a:t>
            </a: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5207" y="4444181"/>
            <a:ext cx="1856660" cy="2266387"/>
          </a:xfrm>
          <a:prstGeom prst="rect">
            <a:avLst/>
          </a:prstGeom>
        </p:spPr>
      </p:pic>
      <p:graphicFrame>
        <p:nvGraphicFramePr>
          <p:cNvPr id="8" name="Diagramme 7"/>
          <p:cNvGraphicFramePr/>
          <p:nvPr/>
        </p:nvGraphicFramePr>
        <p:xfrm>
          <a:off x="911424" y="164638"/>
          <a:ext cx="9985109" cy="6528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8"/>
          <p:cNvSpPr/>
          <p:nvPr/>
        </p:nvSpPr>
        <p:spPr>
          <a:xfrm>
            <a:off x="5106498" y="164638"/>
            <a:ext cx="1532407" cy="913199"/>
          </a:xfrm>
          <a:prstGeom prst="rect">
            <a:avLst/>
          </a:prstGeom>
        </p:spPr>
        <p:txBody>
          <a:bodyPr wrap="none">
            <a:spAutoFit/>
          </a:bodyPr>
          <a:lstStyle/>
          <a:p>
            <a:pPr lvl="0" algn="ctr"/>
            <a:r>
              <a:rPr lang="fr-FR" sz="2667" b="1" dirty="0"/>
              <a:t>Pas de</a:t>
            </a:r>
          </a:p>
          <a:p>
            <a:pPr lvl="0" algn="ctr"/>
            <a:r>
              <a:rPr lang="fr-FR" sz="2667" b="1" dirty="0"/>
              <a:t>jugement</a:t>
            </a:r>
          </a:p>
        </p:txBody>
      </p:sp>
      <p:sp>
        <p:nvSpPr>
          <p:cNvPr id="10" name="Rectangle 9"/>
          <p:cNvSpPr/>
          <p:nvPr/>
        </p:nvSpPr>
        <p:spPr>
          <a:xfrm>
            <a:off x="6894055" y="1594729"/>
            <a:ext cx="2269531" cy="1323632"/>
          </a:xfrm>
          <a:prstGeom prst="rect">
            <a:avLst/>
          </a:prstGeom>
        </p:spPr>
        <p:txBody>
          <a:bodyPr wrap="none">
            <a:spAutoFit/>
          </a:bodyPr>
          <a:lstStyle/>
          <a:p>
            <a:pPr lvl="0" algn="ctr"/>
            <a:r>
              <a:rPr lang="fr-FR" sz="2667" b="1" dirty="0"/>
              <a:t>Pas de</a:t>
            </a:r>
          </a:p>
          <a:p>
            <a:pPr lvl="0" algn="ctr"/>
            <a:r>
              <a:rPr lang="fr-FR" sz="2667" b="1" dirty="0"/>
              <a:t>Discussion de</a:t>
            </a:r>
          </a:p>
          <a:p>
            <a:pPr lvl="0" algn="ctr"/>
            <a:r>
              <a:rPr lang="fr-FR" sz="2667" b="1" dirty="0"/>
              <a:t>stationnement</a:t>
            </a:r>
          </a:p>
        </p:txBody>
      </p:sp>
      <p:sp>
        <p:nvSpPr>
          <p:cNvPr id="11" name="Rectangle 10"/>
          <p:cNvSpPr/>
          <p:nvPr/>
        </p:nvSpPr>
        <p:spPr>
          <a:xfrm>
            <a:off x="7197020" y="4274899"/>
            <a:ext cx="1663597" cy="502766"/>
          </a:xfrm>
          <a:prstGeom prst="rect">
            <a:avLst/>
          </a:prstGeom>
        </p:spPr>
        <p:txBody>
          <a:bodyPr wrap="none">
            <a:spAutoFit/>
          </a:bodyPr>
          <a:lstStyle/>
          <a:p>
            <a:pPr lvl="0" algn="ctr"/>
            <a:r>
              <a:rPr lang="fr-FR" sz="2667" b="1" dirty="0"/>
              <a:t>Collaborer</a:t>
            </a:r>
          </a:p>
        </p:txBody>
      </p:sp>
      <p:sp>
        <p:nvSpPr>
          <p:cNvPr id="13" name="Rectangle 12"/>
          <p:cNvSpPr/>
          <p:nvPr/>
        </p:nvSpPr>
        <p:spPr>
          <a:xfrm>
            <a:off x="2880320" y="5349214"/>
            <a:ext cx="6096000" cy="1200329"/>
          </a:xfrm>
          <a:prstGeom prst="rect">
            <a:avLst/>
          </a:prstGeom>
        </p:spPr>
        <p:txBody>
          <a:bodyPr>
            <a:spAutoFit/>
          </a:bodyPr>
          <a:lstStyle/>
          <a:p>
            <a:pPr lvl="0" algn="ctr"/>
            <a:r>
              <a:rPr lang="fr-FR" sz="2400" b="1" dirty="0"/>
              <a:t>Accepter les</a:t>
            </a:r>
          </a:p>
          <a:p>
            <a:pPr lvl="0" algn="ctr"/>
            <a:r>
              <a:rPr lang="fr-FR" sz="2400" b="1" dirty="0"/>
              <a:t>autres points</a:t>
            </a:r>
          </a:p>
          <a:p>
            <a:pPr lvl="0" algn="ctr"/>
            <a:r>
              <a:rPr lang="fr-FR" sz="2400" b="1" dirty="0"/>
              <a:t>de vue</a:t>
            </a:r>
          </a:p>
        </p:txBody>
      </p:sp>
      <p:sp>
        <p:nvSpPr>
          <p:cNvPr id="14" name="Rectangle 13"/>
          <p:cNvSpPr/>
          <p:nvPr/>
        </p:nvSpPr>
        <p:spPr>
          <a:xfrm>
            <a:off x="717083" y="3926086"/>
            <a:ext cx="6096000" cy="1200329"/>
          </a:xfrm>
          <a:prstGeom prst="rect">
            <a:avLst/>
          </a:prstGeom>
        </p:spPr>
        <p:txBody>
          <a:bodyPr>
            <a:spAutoFit/>
          </a:bodyPr>
          <a:lstStyle/>
          <a:p>
            <a:pPr lvl="0" algn="ctr"/>
            <a:r>
              <a:rPr lang="fr-FR" sz="2400" b="1" dirty="0"/>
              <a:t>Écouter et</a:t>
            </a:r>
          </a:p>
          <a:p>
            <a:pPr lvl="0" algn="ctr"/>
            <a:r>
              <a:rPr lang="fr-FR" sz="2400" b="1" dirty="0"/>
              <a:t>laisser chaque</a:t>
            </a:r>
          </a:p>
          <a:p>
            <a:pPr lvl="0" algn="ctr"/>
            <a:r>
              <a:rPr lang="fr-FR" sz="2400" b="1" dirty="0"/>
              <a:t>membre s’exprimer</a:t>
            </a:r>
          </a:p>
        </p:txBody>
      </p:sp>
      <p:sp>
        <p:nvSpPr>
          <p:cNvPr id="15" name="Rectangle 14"/>
          <p:cNvSpPr/>
          <p:nvPr/>
        </p:nvSpPr>
        <p:spPr>
          <a:xfrm>
            <a:off x="672075" y="1656285"/>
            <a:ext cx="6096000" cy="1200329"/>
          </a:xfrm>
          <a:prstGeom prst="rect">
            <a:avLst/>
          </a:prstGeom>
        </p:spPr>
        <p:txBody>
          <a:bodyPr>
            <a:spAutoFit/>
          </a:bodyPr>
          <a:lstStyle/>
          <a:p>
            <a:pPr lvl="0" algn="ctr"/>
            <a:r>
              <a:rPr lang="fr-FR" sz="2400" b="1" dirty="0"/>
              <a:t>Avoir des</a:t>
            </a:r>
          </a:p>
          <a:p>
            <a:pPr lvl="0" algn="ctr"/>
            <a:r>
              <a:rPr lang="fr-FR" sz="2400" b="1" dirty="0"/>
              <a:t>Conversations</a:t>
            </a:r>
          </a:p>
          <a:p>
            <a:pPr lvl="0" algn="ctr"/>
            <a:r>
              <a:rPr lang="fr-FR" sz="2400" b="1" dirty="0"/>
              <a:t>courageuses</a:t>
            </a:r>
          </a:p>
        </p:txBody>
      </p:sp>
    </p:spTree>
    <p:extLst>
      <p:ext uri="{BB962C8B-B14F-4D97-AF65-F5344CB8AC3E}">
        <p14:creationId xmlns:p14="http://schemas.microsoft.com/office/powerpoint/2010/main" val="1661899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4C1D3A-AFD7-5B45-A78E-626FFD8E5C15}"/>
              </a:ext>
            </a:extLst>
          </p:cNvPr>
          <p:cNvSpPr>
            <a:spLocks noGrp="1"/>
          </p:cNvSpPr>
          <p:nvPr>
            <p:ph type="title"/>
          </p:nvPr>
        </p:nvSpPr>
        <p:spPr>
          <a:xfrm>
            <a:off x="1682496" y="799578"/>
            <a:ext cx="9534831" cy="2016125"/>
          </a:xfrm>
        </p:spPr>
        <p:txBody>
          <a:bodyPr>
            <a:normAutofit fontScale="90000"/>
          </a:bodyPr>
          <a:lstStyle/>
          <a:p>
            <a:r>
              <a:rPr lang="fr-FR" sz="2800" b="1" dirty="0"/>
              <a:t>Temps d'information qui vous permettra :</a:t>
            </a:r>
            <a:br>
              <a:rPr lang="fr-FR" sz="2800" b="1" dirty="0"/>
            </a:br>
            <a:br>
              <a:rPr lang="fr-FR" sz="2800" b="1" dirty="0"/>
            </a:br>
            <a:r>
              <a:rPr lang="fr-FR" sz="2800" b="1" dirty="0"/>
              <a:t>- une meilleure compréhension de la communauté d’apprentissage professionnelle, ses fondements et ses bienfaits.</a:t>
            </a:r>
            <a:br>
              <a:rPr lang="fr-FR" sz="2800" b="1" dirty="0"/>
            </a:br>
            <a:br>
              <a:rPr lang="fr-FR" sz="2800" b="1" dirty="0"/>
            </a:br>
            <a:r>
              <a:rPr lang="fr-FR" sz="2800" b="1" dirty="0"/>
              <a:t>(Tous les propos avancés dans cette présentation sont issus de la littérature sur le sujet).</a:t>
            </a:r>
            <a:br>
              <a:rPr lang="fr-FR" b="1" dirty="0"/>
            </a:br>
            <a:endParaRPr lang="fr-FR" b="1" dirty="0"/>
          </a:p>
        </p:txBody>
      </p:sp>
      <p:pic>
        <p:nvPicPr>
          <p:cNvPr id="5" name="Espace réservé du contenu 4">
            <a:extLst>
              <a:ext uri="{FF2B5EF4-FFF2-40B4-BE49-F238E27FC236}">
                <a16:creationId xmlns:a16="http://schemas.microsoft.com/office/drawing/2014/main" id="{FAE61CDB-AF87-544C-B09E-8A574B5287A0}"/>
              </a:ext>
            </a:extLst>
          </p:cNvPr>
          <p:cNvPicPr>
            <a:picLocks noGrp="1" noChangeAspect="1"/>
          </p:cNvPicPr>
          <p:nvPr>
            <p:ph idx="1"/>
          </p:nvPr>
        </p:nvPicPr>
        <p:blipFill>
          <a:blip r:embed="rId2"/>
          <a:stretch>
            <a:fillRect/>
          </a:stretch>
        </p:blipFill>
        <p:spPr>
          <a:xfrm>
            <a:off x="4606977" y="2957201"/>
            <a:ext cx="6610350" cy="2680486"/>
          </a:xfrm>
        </p:spPr>
      </p:pic>
      <p:sp>
        <p:nvSpPr>
          <p:cNvPr id="6" name="Rectangle 5">
            <a:extLst>
              <a:ext uri="{FF2B5EF4-FFF2-40B4-BE49-F238E27FC236}">
                <a16:creationId xmlns:a16="http://schemas.microsoft.com/office/drawing/2014/main" id="{6A7D1AE5-3A5E-FD49-861D-A5DE3AEE7CA7}"/>
              </a:ext>
            </a:extLst>
          </p:cNvPr>
          <p:cNvSpPr/>
          <p:nvPr/>
        </p:nvSpPr>
        <p:spPr>
          <a:xfrm>
            <a:off x="984041" y="3835779"/>
            <a:ext cx="2893102" cy="923330"/>
          </a:xfrm>
          <a:prstGeom prst="rect">
            <a:avLst/>
          </a:prstGeom>
        </p:spPr>
        <p:txBody>
          <a:bodyPr wrap="square">
            <a:spAutoFit/>
          </a:bodyPr>
          <a:lstStyle/>
          <a:p>
            <a:pPr algn="ctr"/>
            <a:r>
              <a:rPr lang="fr-FR" b="1" dirty="0">
                <a:solidFill>
                  <a:srgbClr val="FF0000"/>
                </a:solidFill>
              </a:rPr>
              <a:t>Certains d’entre vous ont-ils déjà été informés ou formés aux CAP?</a:t>
            </a:r>
          </a:p>
        </p:txBody>
      </p:sp>
    </p:spTree>
    <p:extLst>
      <p:ext uri="{BB962C8B-B14F-4D97-AF65-F5344CB8AC3E}">
        <p14:creationId xmlns:p14="http://schemas.microsoft.com/office/powerpoint/2010/main" val="3534099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9C3F47-0950-D84E-A956-91BAD8F95A25}"/>
              </a:ext>
            </a:extLst>
          </p:cNvPr>
          <p:cNvSpPr>
            <a:spLocks noGrp="1"/>
          </p:cNvSpPr>
          <p:nvPr>
            <p:ph type="title"/>
          </p:nvPr>
        </p:nvSpPr>
        <p:spPr>
          <a:gradFill rotWithShape="0">
            <a:gsLst>
              <a:gs pos="0">
                <a:srgbClr val="FF0000"/>
              </a:gs>
              <a:gs pos="100000">
                <a:srgbClr val="E70048"/>
              </a:gs>
              <a:gs pos="100000">
                <a:srgbClr val="FFC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softEdge rad="139700"/>
          </a:effectLst>
        </p:spPr>
        <p:txBody>
          <a:bodyPr spcFirstLastPara="0" vert="horz" wrap="square" lIns="293815" tIns="0" rIns="293815" bIns="0" numCol="1" spcCol="1270" rtlCol="0" anchor="ctr" anchorCtr="0">
            <a:noAutofit/>
          </a:bodyPr>
          <a:lstStyle/>
          <a:p>
            <a:pPr algn="ctr" defTabSz="1377950">
              <a:spcAft>
                <a:spcPct val="35000"/>
              </a:spcAft>
            </a:pPr>
            <a:r>
              <a:rPr lang="fr-FR" sz="3100" dirty="0">
                <a:solidFill>
                  <a:prstClr val="white"/>
                </a:solidFill>
                <a:latin typeface="Calibri" panose="020F0502020204030204"/>
                <a:ea typeface="+mn-ea"/>
                <a:cs typeface="+mn-cs"/>
              </a:rPr>
              <a:t>Les 3 questions essentielles</a:t>
            </a:r>
          </a:p>
        </p:txBody>
      </p:sp>
      <p:sp>
        <p:nvSpPr>
          <p:cNvPr id="3" name="Espace réservé du contenu 2">
            <a:extLst>
              <a:ext uri="{FF2B5EF4-FFF2-40B4-BE49-F238E27FC236}">
                <a16:creationId xmlns:a16="http://schemas.microsoft.com/office/drawing/2014/main" id="{41E5436F-BF66-8945-9C65-09951778669A}"/>
              </a:ext>
            </a:extLst>
          </p:cNvPr>
          <p:cNvSpPr>
            <a:spLocks noGrp="1"/>
          </p:cNvSpPr>
          <p:nvPr>
            <p:ph idx="1"/>
          </p:nvPr>
        </p:nvSpPr>
        <p:spPr>
          <a:xfrm>
            <a:off x="838200" y="1825625"/>
            <a:ext cx="10515600" cy="3539751"/>
          </a:xfrm>
        </p:spPr>
        <p:txBody>
          <a:bodyPr>
            <a:normAutofit lnSpcReduction="10000"/>
          </a:bodyPr>
          <a:lstStyle/>
          <a:p>
            <a:pPr algn="ctr"/>
            <a:r>
              <a:rPr lang="fr-FR" sz="3200" dirty="0"/>
              <a:t>Quels sont les apprentissages non acquis prioritaires ?</a:t>
            </a:r>
          </a:p>
          <a:p>
            <a:pPr marL="0" indent="0" algn="ctr">
              <a:buNone/>
            </a:pPr>
            <a:endParaRPr lang="fr-FR" sz="3200" dirty="0"/>
          </a:p>
          <a:p>
            <a:pPr algn="ctr"/>
            <a:r>
              <a:rPr lang="fr-FR" sz="3200" dirty="0"/>
              <a:t>Comment allons-nous vérifier l’acquisition de ces apprentissages ?</a:t>
            </a:r>
          </a:p>
          <a:p>
            <a:pPr marL="0" indent="0" algn="ctr">
              <a:buNone/>
            </a:pPr>
            <a:endParaRPr lang="fr-FR" sz="3200" dirty="0"/>
          </a:p>
          <a:p>
            <a:pPr algn="ctr"/>
            <a:r>
              <a:rPr lang="fr-FR" sz="3200" dirty="0"/>
              <a:t>Qu’allons-nous faire avec les élèves qui ne les acquièrent pas et avec ceux qui les acquièrent rapidement?</a:t>
            </a:r>
          </a:p>
        </p:txBody>
      </p:sp>
    </p:spTree>
    <p:extLst>
      <p:ext uri="{BB962C8B-B14F-4D97-AF65-F5344CB8AC3E}">
        <p14:creationId xmlns:p14="http://schemas.microsoft.com/office/powerpoint/2010/main" val="3810531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36192" y="1987315"/>
            <a:ext cx="9509759" cy="1194797"/>
          </a:xfrm>
          <a:gradFill rotWithShape="0">
            <a:gsLst>
              <a:gs pos="0">
                <a:srgbClr val="FF0000"/>
              </a:gs>
              <a:gs pos="100000">
                <a:srgbClr val="E70048"/>
              </a:gs>
              <a:gs pos="100000">
                <a:srgbClr val="FFC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softEdge rad="139700"/>
          </a:effectLst>
        </p:spPr>
        <p:txBody>
          <a:bodyPr spcFirstLastPara="0" vert="horz" wrap="square" lIns="293815" tIns="0" rIns="293815" bIns="0" numCol="1" spcCol="1270" rtlCol="0" anchor="ctr" anchorCtr="0">
            <a:noAutofit/>
          </a:bodyPr>
          <a:lstStyle/>
          <a:p>
            <a:pPr defTabSz="1377950">
              <a:spcAft>
                <a:spcPct val="35000"/>
              </a:spcAft>
            </a:pPr>
            <a:r>
              <a:rPr lang="fr-FR" sz="3600" dirty="0">
                <a:solidFill>
                  <a:prstClr val="white"/>
                </a:solidFill>
                <a:latin typeface="Calibri" panose="020F0502020204030204"/>
                <a:ea typeface="+mn-ea"/>
                <a:cs typeface="+mn-cs"/>
              </a:rPr>
              <a:t>Gestion axée sur les résultats</a:t>
            </a:r>
            <a:br>
              <a:rPr lang="fr-FR" sz="3100" dirty="0">
                <a:solidFill>
                  <a:prstClr val="white"/>
                </a:solidFill>
                <a:latin typeface="Calibri" panose="020F0502020204030204"/>
                <a:ea typeface="+mn-ea"/>
                <a:cs typeface="+mn-cs"/>
              </a:rPr>
            </a:br>
            <a:endParaRPr lang="fr-FR" sz="3100" dirty="0">
              <a:solidFill>
                <a:prstClr val="white"/>
              </a:solidFill>
              <a:latin typeface="Calibri" panose="020F0502020204030204"/>
              <a:ea typeface="+mn-ea"/>
              <a:cs typeface="+mn-cs"/>
            </a:endParaRPr>
          </a:p>
        </p:txBody>
      </p:sp>
    </p:spTree>
    <p:extLst>
      <p:ext uri="{BB962C8B-B14F-4D97-AF65-F5344CB8AC3E}">
        <p14:creationId xmlns:p14="http://schemas.microsoft.com/office/powerpoint/2010/main" val="280061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71797" y="2294802"/>
            <a:ext cx="1728192" cy="43985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6" name="Rectangle à coins arrondis 15"/>
          <p:cNvSpPr/>
          <p:nvPr/>
        </p:nvSpPr>
        <p:spPr>
          <a:xfrm>
            <a:off x="719403" y="2294801"/>
            <a:ext cx="4032448" cy="4402752"/>
          </a:xfrm>
          <a:prstGeom prst="roundRect">
            <a:avLst>
              <a:gd name="adj" fmla="val 65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3" name="Rectangle à coins arrondis 2"/>
          <p:cNvSpPr/>
          <p:nvPr/>
        </p:nvSpPr>
        <p:spPr>
          <a:xfrm>
            <a:off x="4751851" y="8383"/>
            <a:ext cx="7344139" cy="6684980"/>
          </a:xfrm>
          <a:prstGeom prst="roundRect">
            <a:avLst>
              <a:gd name="adj" fmla="val 383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4" name="Rectangle 3"/>
          <p:cNvSpPr/>
          <p:nvPr/>
        </p:nvSpPr>
        <p:spPr>
          <a:xfrm rot="16200000">
            <a:off x="-3138613" y="3043310"/>
            <a:ext cx="6849616" cy="779765"/>
          </a:xfrm>
          <a:prstGeom prst="rect">
            <a:avLst/>
          </a:prstGeom>
          <a:noFill/>
        </p:spPr>
        <p:txBody>
          <a:bodyPr wrap="square" lIns="121920" tIns="60960" rIns="121920" bIns="60960">
            <a:spAutoFit/>
          </a:bodyPr>
          <a:lstStyle/>
          <a:p>
            <a:pPr algn="ctr"/>
            <a:r>
              <a:rPr lang="fr-FR" sz="4267"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Chronologie</a:t>
            </a:r>
          </a:p>
        </p:txBody>
      </p:sp>
      <p:graphicFrame>
        <p:nvGraphicFramePr>
          <p:cNvPr id="6" name="Diagramme 5"/>
          <p:cNvGraphicFramePr/>
          <p:nvPr>
            <p:extLst>
              <p:ext uri="{D42A27DB-BD31-4B8C-83A1-F6EECF244321}">
                <p14:modId xmlns:p14="http://schemas.microsoft.com/office/powerpoint/2010/main" val="2991653927"/>
              </p:ext>
            </p:extLst>
          </p:nvPr>
        </p:nvGraphicFramePr>
        <p:xfrm>
          <a:off x="815413" y="164637"/>
          <a:ext cx="11233248" cy="6432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à coins arrondis 1"/>
          <p:cNvSpPr/>
          <p:nvPr/>
        </p:nvSpPr>
        <p:spPr>
          <a:xfrm>
            <a:off x="719403" y="68627"/>
            <a:ext cx="3264363" cy="20160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8" name="Imag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7649" y="1316766"/>
            <a:ext cx="1498809" cy="978036"/>
          </a:xfrm>
          <a:prstGeom prst="rect">
            <a:avLst/>
          </a:prstGeom>
        </p:spPr>
      </p:pic>
      <p:pic>
        <p:nvPicPr>
          <p:cNvPr id="10" name="Imag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9967" y="2937675"/>
            <a:ext cx="984387" cy="1587720"/>
          </a:xfrm>
          <a:prstGeom prst="rect">
            <a:avLst/>
          </a:prstGeom>
        </p:spPr>
      </p:pic>
      <p:pic>
        <p:nvPicPr>
          <p:cNvPr id="11" name="Imag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96384" y="5697672"/>
            <a:ext cx="1733504" cy="1160329"/>
          </a:xfrm>
          <a:prstGeom prst="rect">
            <a:avLst/>
          </a:prstGeom>
        </p:spPr>
      </p:pic>
      <p:pic>
        <p:nvPicPr>
          <p:cNvPr id="12" name="Imag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27283" y="5319058"/>
            <a:ext cx="1152455" cy="1301159"/>
          </a:xfrm>
          <a:prstGeom prst="rect">
            <a:avLst/>
          </a:prstGeom>
        </p:spPr>
      </p:pic>
      <p:pic>
        <p:nvPicPr>
          <p:cNvPr id="13" name="Imag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61240" y="3366951"/>
            <a:ext cx="2236995" cy="1158444"/>
          </a:xfrm>
          <a:prstGeom prst="rect">
            <a:avLst/>
          </a:prstGeom>
        </p:spPr>
      </p:pic>
      <p:pic>
        <p:nvPicPr>
          <p:cNvPr id="14" name="Imag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61241" y="753035"/>
            <a:ext cx="1192113" cy="1404991"/>
          </a:xfrm>
          <a:prstGeom prst="rect">
            <a:avLst/>
          </a:prstGeom>
        </p:spPr>
      </p:pic>
      <p:pic>
        <p:nvPicPr>
          <p:cNvPr id="15" name="Imag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060132" y="1797907"/>
            <a:ext cx="972435" cy="1254755"/>
          </a:xfrm>
          <a:prstGeom prst="rect">
            <a:avLst/>
          </a:prstGeom>
        </p:spPr>
      </p:pic>
      <p:pic>
        <p:nvPicPr>
          <p:cNvPr id="5" name="Imag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465471" y="4218554"/>
            <a:ext cx="2411851" cy="2201007"/>
          </a:xfrm>
          <a:prstGeom prst="rect">
            <a:avLst/>
          </a:prstGeom>
        </p:spPr>
      </p:pic>
    </p:spTree>
    <p:extLst>
      <p:ext uri="{BB962C8B-B14F-4D97-AF65-F5344CB8AC3E}">
        <p14:creationId xmlns:p14="http://schemas.microsoft.com/office/powerpoint/2010/main" val="484269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71797" y="2294802"/>
            <a:ext cx="1728192" cy="43985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6" name="Rectangle à coins arrondis 15"/>
          <p:cNvSpPr/>
          <p:nvPr/>
        </p:nvSpPr>
        <p:spPr>
          <a:xfrm>
            <a:off x="719403" y="2294801"/>
            <a:ext cx="4032448" cy="4402752"/>
          </a:xfrm>
          <a:prstGeom prst="roundRect">
            <a:avLst>
              <a:gd name="adj" fmla="val 65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3" name="Rectangle à coins arrondis 2"/>
          <p:cNvSpPr/>
          <p:nvPr/>
        </p:nvSpPr>
        <p:spPr>
          <a:xfrm>
            <a:off x="4751851" y="8383"/>
            <a:ext cx="7344139" cy="6684980"/>
          </a:xfrm>
          <a:prstGeom prst="roundRect">
            <a:avLst>
              <a:gd name="adj" fmla="val 383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4" name="Rectangle 3"/>
          <p:cNvSpPr/>
          <p:nvPr/>
        </p:nvSpPr>
        <p:spPr>
          <a:xfrm rot="16200000">
            <a:off x="-3138613" y="3043310"/>
            <a:ext cx="6849616" cy="779765"/>
          </a:xfrm>
          <a:prstGeom prst="rect">
            <a:avLst/>
          </a:prstGeom>
          <a:noFill/>
        </p:spPr>
        <p:txBody>
          <a:bodyPr wrap="square" lIns="121920" tIns="60960" rIns="121920" bIns="60960">
            <a:spAutoFit/>
          </a:bodyPr>
          <a:lstStyle/>
          <a:p>
            <a:pPr algn="ctr"/>
            <a:r>
              <a:rPr lang="fr-FR" sz="4267"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Chronologie</a:t>
            </a:r>
          </a:p>
        </p:txBody>
      </p:sp>
      <p:graphicFrame>
        <p:nvGraphicFramePr>
          <p:cNvPr id="6" name="Diagramme 5"/>
          <p:cNvGraphicFramePr/>
          <p:nvPr>
            <p:extLst>
              <p:ext uri="{D42A27DB-BD31-4B8C-83A1-F6EECF244321}">
                <p14:modId xmlns:p14="http://schemas.microsoft.com/office/powerpoint/2010/main" val="478278462"/>
              </p:ext>
            </p:extLst>
          </p:nvPr>
        </p:nvGraphicFramePr>
        <p:xfrm>
          <a:off x="815413" y="164637"/>
          <a:ext cx="11233248" cy="6432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à coins arrondis 1"/>
          <p:cNvSpPr/>
          <p:nvPr/>
        </p:nvSpPr>
        <p:spPr>
          <a:xfrm>
            <a:off x="719403" y="2371652"/>
            <a:ext cx="3264363" cy="20160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8" name="Imag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7649" y="1316766"/>
            <a:ext cx="1498809" cy="978036"/>
          </a:xfrm>
          <a:prstGeom prst="rect">
            <a:avLst/>
          </a:prstGeom>
        </p:spPr>
      </p:pic>
      <p:pic>
        <p:nvPicPr>
          <p:cNvPr id="10" name="Imag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9967" y="2937675"/>
            <a:ext cx="984387" cy="1587720"/>
          </a:xfrm>
          <a:prstGeom prst="rect">
            <a:avLst/>
          </a:prstGeom>
        </p:spPr>
      </p:pic>
      <p:pic>
        <p:nvPicPr>
          <p:cNvPr id="11" name="Imag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96384" y="5697672"/>
            <a:ext cx="1733504" cy="1160329"/>
          </a:xfrm>
          <a:prstGeom prst="rect">
            <a:avLst/>
          </a:prstGeom>
        </p:spPr>
      </p:pic>
      <p:pic>
        <p:nvPicPr>
          <p:cNvPr id="12" name="Imag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27283" y="5319058"/>
            <a:ext cx="1152455" cy="1301159"/>
          </a:xfrm>
          <a:prstGeom prst="rect">
            <a:avLst/>
          </a:prstGeom>
        </p:spPr>
      </p:pic>
      <p:pic>
        <p:nvPicPr>
          <p:cNvPr id="13" name="Imag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61240" y="3366951"/>
            <a:ext cx="2236995" cy="1158444"/>
          </a:xfrm>
          <a:prstGeom prst="rect">
            <a:avLst/>
          </a:prstGeom>
        </p:spPr>
      </p:pic>
      <p:pic>
        <p:nvPicPr>
          <p:cNvPr id="14" name="Imag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61241" y="753035"/>
            <a:ext cx="1192113" cy="1404991"/>
          </a:xfrm>
          <a:prstGeom prst="rect">
            <a:avLst/>
          </a:prstGeom>
        </p:spPr>
      </p:pic>
      <p:pic>
        <p:nvPicPr>
          <p:cNvPr id="15" name="Imag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060132" y="1797907"/>
            <a:ext cx="972435" cy="1254755"/>
          </a:xfrm>
          <a:prstGeom prst="rect">
            <a:avLst/>
          </a:prstGeom>
        </p:spPr>
      </p:pic>
      <p:pic>
        <p:nvPicPr>
          <p:cNvPr id="5" name="Imag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465471" y="4218554"/>
            <a:ext cx="2411851" cy="2201007"/>
          </a:xfrm>
          <a:prstGeom prst="rect">
            <a:avLst/>
          </a:prstGeom>
        </p:spPr>
      </p:pic>
    </p:spTree>
    <p:extLst>
      <p:ext uri="{BB962C8B-B14F-4D97-AF65-F5344CB8AC3E}">
        <p14:creationId xmlns:p14="http://schemas.microsoft.com/office/powerpoint/2010/main" val="3157503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71797" y="2294802"/>
            <a:ext cx="1728192" cy="43985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6" name="Rectangle à coins arrondis 15"/>
          <p:cNvSpPr/>
          <p:nvPr/>
        </p:nvSpPr>
        <p:spPr>
          <a:xfrm>
            <a:off x="719403" y="2294801"/>
            <a:ext cx="4032448" cy="4402752"/>
          </a:xfrm>
          <a:prstGeom prst="roundRect">
            <a:avLst>
              <a:gd name="adj" fmla="val 65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3" name="Rectangle à coins arrondis 2"/>
          <p:cNvSpPr/>
          <p:nvPr/>
        </p:nvSpPr>
        <p:spPr>
          <a:xfrm>
            <a:off x="4751851" y="8383"/>
            <a:ext cx="7344139" cy="6684980"/>
          </a:xfrm>
          <a:prstGeom prst="roundRect">
            <a:avLst>
              <a:gd name="adj" fmla="val 383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4" name="Rectangle 3"/>
          <p:cNvSpPr/>
          <p:nvPr/>
        </p:nvSpPr>
        <p:spPr>
          <a:xfrm rot="16200000">
            <a:off x="-3138613" y="3043310"/>
            <a:ext cx="6849616" cy="779765"/>
          </a:xfrm>
          <a:prstGeom prst="rect">
            <a:avLst/>
          </a:prstGeom>
          <a:noFill/>
        </p:spPr>
        <p:txBody>
          <a:bodyPr wrap="square" lIns="121920" tIns="60960" rIns="121920" bIns="60960">
            <a:spAutoFit/>
          </a:bodyPr>
          <a:lstStyle/>
          <a:p>
            <a:pPr algn="ctr"/>
            <a:r>
              <a:rPr lang="fr-FR" sz="4267"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Chronologie</a:t>
            </a:r>
          </a:p>
        </p:txBody>
      </p:sp>
      <p:graphicFrame>
        <p:nvGraphicFramePr>
          <p:cNvPr id="6" name="Diagramme 5"/>
          <p:cNvGraphicFramePr/>
          <p:nvPr>
            <p:extLst>
              <p:ext uri="{D42A27DB-BD31-4B8C-83A1-F6EECF244321}">
                <p14:modId xmlns:p14="http://schemas.microsoft.com/office/powerpoint/2010/main" val="3581881900"/>
              </p:ext>
            </p:extLst>
          </p:nvPr>
        </p:nvGraphicFramePr>
        <p:xfrm>
          <a:off x="815413" y="164637"/>
          <a:ext cx="11233248" cy="6432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7649" y="1316766"/>
            <a:ext cx="1498809" cy="978036"/>
          </a:xfrm>
          <a:prstGeom prst="rect">
            <a:avLst/>
          </a:prstGeom>
        </p:spPr>
      </p:pic>
      <p:pic>
        <p:nvPicPr>
          <p:cNvPr id="10" name="Imag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9967" y="2937675"/>
            <a:ext cx="984387" cy="1587720"/>
          </a:xfrm>
          <a:prstGeom prst="rect">
            <a:avLst/>
          </a:prstGeom>
        </p:spPr>
      </p:pic>
      <p:sp>
        <p:nvSpPr>
          <p:cNvPr id="2" name="Rectangle à coins arrondis 1"/>
          <p:cNvSpPr/>
          <p:nvPr/>
        </p:nvSpPr>
        <p:spPr>
          <a:xfrm>
            <a:off x="719403" y="4677363"/>
            <a:ext cx="3264363" cy="20160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11" name="Imag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96384" y="5697672"/>
            <a:ext cx="1733504" cy="1160329"/>
          </a:xfrm>
          <a:prstGeom prst="rect">
            <a:avLst/>
          </a:prstGeom>
        </p:spPr>
      </p:pic>
      <p:pic>
        <p:nvPicPr>
          <p:cNvPr id="12" name="Imag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27283" y="5319058"/>
            <a:ext cx="1152455" cy="1301159"/>
          </a:xfrm>
          <a:prstGeom prst="rect">
            <a:avLst/>
          </a:prstGeom>
        </p:spPr>
      </p:pic>
      <p:pic>
        <p:nvPicPr>
          <p:cNvPr id="13" name="Imag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61240" y="3366951"/>
            <a:ext cx="2236995" cy="1158444"/>
          </a:xfrm>
          <a:prstGeom prst="rect">
            <a:avLst/>
          </a:prstGeom>
        </p:spPr>
      </p:pic>
      <p:pic>
        <p:nvPicPr>
          <p:cNvPr id="14" name="Imag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61241" y="753035"/>
            <a:ext cx="1192113" cy="1404991"/>
          </a:xfrm>
          <a:prstGeom prst="rect">
            <a:avLst/>
          </a:prstGeom>
        </p:spPr>
      </p:pic>
      <p:pic>
        <p:nvPicPr>
          <p:cNvPr id="15" name="Imag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060132" y="1797907"/>
            <a:ext cx="972435" cy="1254755"/>
          </a:xfrm>
          <a:prstGeom prst="rect">
            <a:avLst/>
          </a:prstGeom>
        </p:spPr>
      </p:pic>
      <p:pic>
        <p:nvPicPr>
          <p:cNvPr id="5" name="Imag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465471" y="4218554"/>
            <a:ext cx="2411851" cy="2201007"/>
          </a:xfrm>
          <a:prstGeom prst="rect">
            <a:avLst/>
          </a:prstGeom>
        </p:spPr>
      </p:pic>
    </p:spTree>
    <p:extLst>
      <p:ext uri="{BB962C8B-B14F-4D97-AF65-F5344CB8AC3E}">
        <p14:creationId xmlns:p14="http://schemas.microsoft.com/office/powerpoint/2010/main" val="1327137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6D8ACD-6ECF-5041-89BF-0361AEA87439}"/>
              </a:ext>
            </a:extLst>
          </p:cNvPr>
          <p:cNvSpPr>
            <a:spLocks noGrp="1"/>
          </p:cNvSpPr>
          <p:nvPr>
            <p:ph type="title"/>
          </p:nvPr>
        </p:nvSpPr>
        <p:spPr>
          <a:xfrm>
            <a:off x="6960096" y="1026917"/>
            <a:ext cx="2874616" cy="939627"/>
          </a:xfrm>
        </p:spPr>
        <p:txBody>
          <a:bodyPr>
            <a:noAutofit/>
          </a:bodyPr>
          <a:lstStyle/>
          <a:p>
            <a:pPr algn="ctr"/>
            <a:r>
              <a:rPr lang="fr-FR" sz="2800" b="1" dirty="0"/>
              <a:t>Elèves à besoin : sous le seuil 1</a:t>
            </a:r>
          </a:p>
        </p:txBody>
      </p:sp>
      <p:sp>
        <p:nvSpPr>
          <p:cNvPr id="8" name="Rectangle 7"/>
          <p:cNvSpPr/>
          <p:nvPr/>
        </p:nvSpPr>
        <p:spPr>
          <a:xfrm rot="16200000">
            <a:off x="-3138613" y="3053633"/>
            <a:ext cx="6849616" cy="759119"/>
          </a:xfrm>
          <a:prstGeom prst="rect">
            <a:avLst/>
          </a:prstGeom>
          <a:noFill/>
        </p:spPr>
        <p:txBody>
          <a:bodyPr wrap="square" lIns="121920" tIns="60960" rIns="121920" bIns="60960">
            <a:spAutoFit/>
          </a:bodyPr>
          <a:lstStyle/>
          <a:p>
            <a:pPr algn="ctr"/>
            <a:r>
              <a:rPr lang="fr-FR" sz="4133"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RAI : Réponse à l’intervention</a:t>
            </a:r>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935" y="4429037"/>
            <a:ext cx="8737856" cy="2168316"/>
          </a:xfrm>
          <a:prstGeom prst="rect">
            <a:avLst/>
          </a:prstGeom>
        </p:spPr>
      </p:pic>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1531" y="2180862"/>
            <a:ext cx="6772532" cy="2242133"/>
          </a:xfrm>
          <a:prstGeom prst="rect">
            <a:avLst/>
          </a:prstGeom>
        </p:spPr>
      </p:pic>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0427" y="87595"/>
            <a:ext cx="4142871" cy="2094503"/>
          </a:xfrm>
          <a:prstGeom prst="rect">
            <a:avLst/>
          </a:prstGeom>
        </p:spPr>
      </p:pic>
      <p:sp>
        <p:nvSpPr>
          <p:cNvPr id="13" name="Rectangle 12"/>
          <p:cNvSpPr/>
          <p:nvPr/>
        </p:nvSpPr>
        <p:spPr>
          <a:xfrm>
            <a:off x="8880309" y="5181581"/>
            <a:ext cx="3503712" cy="954107"/>
          </a:xfrm>
          <a:prstGeom prst="rect">
            <a:avLst/>
          </a:prstGeom>
        </p:spPr>
        <p:txBody>
          <a:bodyPr wrap="square">
            <a:spAutoFit/>
          </a:bodyPr>
          <a:lstStyle/>
          <a:p>
            <a:pPr algn="ctr"/>
            <a:r>
              <a:rPr lang="fr-FR" sz="2800" b="1" dirty="0"/>
              <a:t>Elèves ayant appris : au-delà du seuil 2</a:t>
            </a:r>
            <a:endParaRPr lang="fr-FR" sz="2800" dirty="0"/>
          </a:p>
        </p:txBody>
      </p:sp>
      <p:sp>
        <p:nvSpPr>
          <p:cNvPr id="14" name="Rectangle 13"/>
          <p:cNvSpPr/>
          <p:nvPr/>
        </p:nvSpPr>
        <p:spPr>
          <a:xfrm>
            <a:off x="7824192" y="3153358"/>
            <a:ext cx="3279024" cy="954107"/>
          </a:xfrm>
          <a:prstGeom prst="rect">
            <a:avLst/>
          </a:prstGeom>
        </p:spPr>
        <p:txBody>
          <a:bodyPr wrap="square">
            <a:spAutoFit/>
          </a:bodyPr>
          <a:lstStyle/>
          <a:p>
            <a:pPr algn="ctr"/>
            <a:r>
              <a:rPr lang="fr-FR" sz="2800" b="1" dirty="0"/>
              <a:t>Elèves fragiles : entre seuil 1 et 2</a:t>
            </a:r>
            <a:endParaRPr lang="fr-FR" sz="2800" dirty="0"/>
          </a:p>
        </p:txBody>
      </p:sp>
      <p:sp>
        <p:nvSpPr>
          <p:cNvPr id="3" name="Rectangle 2"/>
          <p:cNvSpPr/>
          <p:nvPr/>
        </p:nvSpPr>
        <p:spPr>
          <a:xfrm rot="19760604">
            <a:off x="3319039" y="4897641"/>
            <a:ext cx="1855636" cy="1231106"/>
          </a:xfrm>
          <a:prstGeom prst="rect">
            <a:avLst/>
          </a:prstGeom>
          <a:noFill/>
        </p:spPr>
        <p:txBody>
          <a:bodyPr wrap="none" lIns="121920" tIns="60960" rIns="121920" bIns="60960">
            <a:spAutoFit/>
          </a:bodyPr>
          <a:lstStyle/>
          <a:p>
            <a:pPr algn="ctr"/>
            <a:r>
              <a:rPr lang="fr-FR" sz="7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80%</a:t>
            </a:r>
          </a:p>
        </p:txBody>
      </p:sp>
      <p:sp>
        <p:nvSpPr>
          <p:cNvPr id="6" name="Rectangle 5"/>
          <p:cNvSpPr/>
          <p:nvPr/>
        </p:nvSpPr>
        <p:spPr>
          <a:xfrm rot="19760604">
            <a:off x="3319040" y="2672861"/>
            <a:ext cx="1855636" cy="1231106"/>
          </a:xfrm>
          <a:prstGeom prst="rect">
            <a:avLst/>
          </a:prstGeom>
          <a:noFill/>
        </p:spPr>
        <p:txBody>
          <a:bodyPr wrap="none" lIns="121920" tIns="60960" rIns="121920" bIns="60960">
            <a:spAutoFit/>
          </a:bodyPr>
          <a:lstStyle/>
          <a:p>
            <a:pPr algn="ctr"/>
            <a:r>
              <a:rPr lang="fr-FR" sz="7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15%</a:t>
            </a:r>
          </a:p>
        </p:txBody>
      </p:sp>
      <p:sp>
        <p:nvSpPr>
          <p:cNvPr id="7" name="Rectangle 6"/>
          <p:cNvSpPr/>
          <p:nvPr/>
        </p:nvSpPr>
        <p:spPr>
          <a:xfrm rot="19760604">
            <a:off x="3553078" y="518056"/>
            <a:ext cx="1387559" cy="1231106"/>
          </a:xfrm>
          <a:prstGeom prst="rect">
            <a:avLst/>
          </a:prstGeom>
          <a:noFill/>
        </p:spPr>
        <p:txBody>
          <a:bodyPr wrap="none" lIns="121920" tIns="60960" rIns="121920" bIns="60960">
            <a:spAutoFit/>
          </a:bodyPr>
          <a:lstStyle/>
          <a:p>
            <a:pPr algn="ctr"/>
            <a:r>
              <a:rPr lang="fr-FR" sz="7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a:t>
            </a:r>
          </a:p>
        </p:txBody>
      </p:sp>
      <p:sp>
        <p:nvSpPr>
          <p:cNvPr id="5" name="ZoneTexte 4">
            <a:extLst>
              <a:ext uri="{FF2B5EF4-FFF2-40B4-BE49-F238E27FC236}">
                <a16:creationId xmlns:a16="http://schemas.microsoft.com/office/drawing/2014/main" id="{B831E258-DC9D-EC46-B7BA-BF6574349F49}"/>
              </a:ext>
            </a:extLst>
          </p:cNvPr>
          <p:cNvSpPr txBox="1"/>
          <p:nvPr/>
        </p:nvSpPr>
        <p:spPr>
          <a:xfrm>
            <a:off x="4837151" y="743020"/>
            <a:ext cx="2329365" cy="432000"/>
          </a:xfrm>
          <a:prstGeom prst="rect">
            <a:avLst/>
          </a:prstGeom>
          <a:solidFill>
            <a:schemeClr val="bg1"/>
          </a:solidFill>
        </p:spPr>
        <p:txBody>
          <a:bodyPr wrap="square" rtlCol="0" anchor="ctr">
            <a:spAutoFit/>
          </a:bodyPr>
          <a:lstStyle/>
          <a:p>
            <a:pPr algn="ctr"/>
            <a:r>
              <a:rPr lang="fr-FR" sz="1200" dirty="0"/>
              <a:t>Interventions extérieures</a:t>
            </a:r>
          </a:p>
        </p:txBody>
      </p:sp>
      <p:sp>
        <p:nvSpPr>
          <p:cNvPr id="15" name="ZoneTexte 14">
            <a:extLst>
              <a:ext uri="{FF2B5EF4-FFF2-40B4-BE49-F238E27FC236}">
                <a16:creationId xmlns:a16="http://schemas.microsoft.com/office/drawing/2014/main" id="{662FEDD8-E1F3-DA4B-8592-D3CE965706BA}"/>
              </a:ext>
            </a:extLst>
          </p:cNvPr>
          <p:cNvSpPr txBox="1"/>
          <p:nvPr/>
        </p:nvSpPr>
        <p:spPr>
          <a:xfrm>
            <a:off x="6086089" y="2640731"/>
            <a:ext cx="2160857" cy="461665"/>
          </a:xfrm>
          <a:prstGeom prst="rect">
            <a:avLst/>
          </a:prstGeom>
          <a:solidFill>
            <a:schemeClr val="bg1"/>
          </a:solidFill>
        </p:spPr>
        <p:txBody>
          <a:bodyPr wrap="square" rtlCol="0">
            <a:spAutoFit/>
          </a:bodyPr>
          <a:lstStyle/>
          <a:p>
            <a:pPr algn="ctr"/>
            <a:r>
              <a:rPr lang="fr-FR" sz="1200" dirty="0"/>
              <a:t>Interventions supplémentaires selon les besoins</a:t>
            </a:r>
          </a:p>
        </p:txBody>
      </p:sp>
      <p:sp>
        <p:nvSpPr>
          <p:cNvPr id="16" name="ZoneTexte 15">
            <a:extLst>
              <a:ext uri="{FF2B5EF4-FFF2-40B4-BE49-F238E27FC236}">
                <a16:creationId xmlns:a16="http://schemas.microsoft.com/office/drawing/2014/main" id="{0CB43F54-0253-7547-9481-4AB3F253A1DC}"/>
              </a:ext>
            </a:extLst>
          </p:cNvPr>
          <p:cNvSpPr txBox="1"/>
          <p:nvPr/>
        </p:nvSpPr>
        <p:spPr>
          <a:xfrm>
            <a:off x="7253298" y="5002136"/>
            <a:ext cx="2146341" cy="276999"/>
          </a:xfrm>
          <a:prstGeom prst="rect">
            <a:avLst/>
          </a:prstGeom>
          <a:solidFill>
            <a:schemeClr val="bg1"/>
          </a:solidFill>
        </p:spPr>
        <p:txBody>
          <a:bodyPr wrap="square" rtlCol="0">
            <a:spAutoFit/>
          </a:bodyPr>
          <a:lstStyle/>
          <a:p>
            <a:r>
              <a:rPr lang="fr-FR" sz="1200" dirty="0"/>
              <a:t>Interventions universelles</a:t>
            </a:r>
          </a:p>
        </p:txBody>
      </p:sp>
    </p:spTree>
    <p:extLst>
      <p:ext uri="{BB962C8B-B14F-4D97-AF65-F5344CB8AC3E}">
        <p14:creationId xmlns:p14="http://schemas.microsoft.com/office/powerpoint/2010/main" val="153639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6" grpId="0"/>
      <p:bldP spid="7" grpId="0"/>
      <p:bldP spid="5"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6ED958-1667-904D-9E0F-17C00F58EFE8}"/>
              </a:ext>
            </a:extLst>
          </p:cNvPr>
          <p:cNvSpPr>
            <a:spLocks noGrp="1"/>
          </p:cNvSpPr>
          <p:nvPr>
            <p:ph type="title"/>
          </p:nvPr>
        </p:nvSpPr>
        <p:spPr/>
        <p:txBody>
          <a:bodyPr>
            <a:normAutofit/>
          </a:bodyPr>
          <a:lstStyle/>
          <a:p>
            <a:pPr algn="ctr"/>
            <a:r>
              <a:rPr lang="fr-FR" b="1" dirty="0"/>
              <a:t>Remue méninge pour déterminer l’objectif SMART et les stratégies afférentes</a:t>
            </a:r>
          </a:p>
        </p:txBody>
      </p:sp>
      <p:pic>
        <p:nvPicPr>
          <p:cNvPr id="5" name="Espace réservé du contenu 4">
            <a:extLst>
              <a:ext uri="{FF2B5EF4-FFF2-40B4-BE49-F238E27FC236}">
                <a16:creationId xmlns:a16="http://schemas.microsoft.com/office/drawing/2014/main" id="{860D095C-1E0E-0642-935D-BC4FB658DFDE}"/>
              </a:ext>
            </a:extLst>
          </p:cNvPr>
          <p:cNvPicPr>
            <a:picLocks noGrp="1" noChangeAspect="1"/>
          </p:cNvPicPr>
          <p:nvPr>
            <p:ph idx="1"/>
          </p:nvPr>
        </p:nvPicPr>
        <p:blipFill>
          <a:blip r:embed="rId2"/>
          <a:stretch>
            <a:fillRect/>
          </a:stretch>
        </p:blipFill>
        <p:spPr>
          <a:xfrm>
            <a:off x="3223795" y="1987868"/>
            <a:ext cx="5998410" cy="4083533"/>
          </a:xfrm>
        </p:spPr>
      </p:pic>
    </p:spTree>
    <p:extLst>
      <p:ext uri="{BB962C8B-B14F-4D97-AF65-F5344CB8AC3E}">
        <p14:creationId xmlns:p14="http://schemas.microsoft.com/office/powerpoint/2010/main" val="2804602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stretch>
            <a:fillRect/>
          </a:stretch>
        </p:blipFill>
        <p:spPr>
          <a:xfrm>
            <a:off x="815413" y="932723"/>
            <a:ext cx="10960048" cy="4032448"/>
          </a:xfrm>
          <a:prstGeom prst="rect">
            <a:avLst/>
          </a:prstGeom>
        </p:spPr>
      </p:pic>
      <p:sp>
        <p:nvSpPr>
          <p:cNvPr id="6" name="Rectangle 5"/>
          <p:cNvSpPr/>
          <p:nvPr/>
        </p:nvSpPr>
        <p:spPr>
          <a:xfrm rot="16200000">
            <a:off x="-3138613" y="3053633"/>
            <a:ext cx="6849616" cy="759119"/>
          </a:xfrm>
          <a:prstGeom prst="rect">
            <a:avLst/>
          </a:prstGeom>
          <a:noFill/>
        </p:spPr>
        <p:txBody>
          <a:bodyPr wrap="square" lIns="121920" tIns="60960" rIns="121920" bIns="60960">
            <a:spAutoFit/>
          </a:bodyPr>
          <a:lstStyle/>
          <a:p>
            <a:pPr algn="ctr"/>
            <a:r>
              <a:rPr lang="fr-FR" sz="4133"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Résultats d’une classe de CE1</a:t>
            </a:r>
          </a:p>
        </p:txBody>
      </p:sp>
      <p:sp>
        <p:nvSpPr>
          <p:cNvPr id="8" name="Rectangle 7"/>
          <p:cNvSpPr/>
          <p:nvPr/>
        </p:nvSpPr>
        <p:spPr>
          <a:xfrm>
            <a:off x="815413" y="4965171"/>
            <a:ext cx="1152128" cy="697563"/>
          </a:xfrm>
          <a:prstGeom prst="rect">
            <a:avLst/>
          </a:prstGeom>
          <a:noFill/>
        </p:spPr>
        <p:txBody>
          <a:bodyPr wrap="square" lIns="121920" tIns="60960" rIns="121920" bIns="60960">
            <a:spAutoFit/>
          </a:bodyPr>
          <a:lstStyle/>
          <a:p>
            <a:pPr algn="ctr"/>
            <a:r>
              <a:rPr lang="fr-FR" sz="3733" dirty="0">
                <a:ln w="10160">
                  <a:solidFill>
                    <a:schemeClr val="accent1"/>
                  </a:solidFill>
                  <a:prstDash val="solid"/>
                </a:ln>
                <a:solidFill>
                  <a:srgbClr val="FFFFFF"/>
                </a:solidFill>
                <a:effectLst>
                  <a:outerShdw blurRad="38100" dist="32000" dir="5400000" algn="tl">
                    <a:srgbClr val="000000">
                      <a:alpha val="30000"/>
                    </a:srgbClr>
                  </a:outerShdw>
                </a:effectLst>
              </a:rPr>
              <a:t>20%</a:t>
            </a:r>
          </a:p>
        </p:txBody>
      </p:sp>
      <p:sp>
        <p:nvSpPr>
          <p:cNvPr id="9" name="Rectangle 8"/>
          <p:cNvSpPr/>
          <p:nvPr/>
        </p:nvSpPr>
        <p:spPr>
          <a:xfrm>
            <a:off x="2038549" y="4949658"/>
            <a:ext cx="1152128" cy="697563"/>
          </a:xfrm>
          <a:prstGeom prst="rect">
            <a:avLst/>
          </a:prstGeom>
          <a:noFill/>
        </p:spPr>
        <p:txBody>
          <a:bodyPr wrap="square" lIns="121920" tIns="60960" rIns="121920" bIns="60960">
            <a:spAutoFit/>
          </a:bodyPr>
          <a:lstStyle/>
          <a:p>
            <a:pPr algn="ctr"/>
            <a:r>
              <a:rPr lang="fr-FR" sz="3733" dirty="0">
                <a:ln w="10160">
                  <a:solidFill>
                    <a:schemeClr val="accent1"/>
                  </a:solidFill>
                  <a:prstDash val="solid"/>
                </a:ln>
                <a:solidFill>
                  <a:srgbClr val="FFFFFF"/>
                </a:solidFill>
                <a:effectLst>
                  <a:outerShdw blurRad="38100" dist="32000" dir="5400000" algn="tl">
                    <a:srgbClr val="000000">
                      <a:alpha val="30000"/>
                    </a:srgbClr>
                  </a:outerShdw>
                </a:effectLst>
              </a:rPr>
              <a:t>30%</a:t>
            </a:r>
          </a:p>
        </p:txBody>
      </p:sp>
      <p:sp>
        <p:nvSpPr>
          <p:cNvPr id="10" name="Rectangle 9"/>
          <p:cNvSpPr/>
          <p:nvPr/>
        </p:nvSpPr>
        <p:spPr>
          <a:xfrm>
            <a:off x="3215680" y="4965171"/>
            <a:ext cx="1152128" cy="697563"/>
          </a:xfrm>
          <a:prstGeom prst="rect">
            <a:avLst/>
          </a:prstGeom>
          <a:noFill/>
        </p:spPr>
        <p:txBody>
          <a:bodyPr wrap="square" lIns="121920" tIns="60960" rIns="121920" bIns="60960">
            <a:spAutoFit/>
          </a:bodyPr>
          <a:lstStyle/>
          <a:p>
            <a:pPr algn="ctr"/>
            <a:r>
              <a:rPr lang="fr-FR" sz="3733" dirty="0">
                <a:ln w="10160">
                  <a:solidFill>
                    <a:schemeClr val="accent1"/>
                  </a:solidFill>
                  <a:prstDash val="solid"/>
                </a:ln>
                <a:solidFill>
                  <a:srgbClr val="FFFFFF"/>
                </a:solidFill>
                <a:effectLst>
                  <a:outerShdw blurRad="38100" dist="32000" dir="5400000" algn="tl">
                    <a:srgbClr val="000000">
                      <a:alpha val="30000"/>
                    </a:srgbClr>
                  </a:outerShdw>
                </a:effectLst>
              </a:rPr>
              <a:t>85%</a:t>
            </a:r>
          </a:p>
        </p:txBody>
      </p:sp>
      <p:sp>
        <p:nvSpPr>
          <p:cNvPr id="11" name="Rectangle 10"/>
          <p:cNvSpPr/>
          <p:nvPr/>
        </p:nvSpPr>
        <p:spPr>
          <a:xfrm>
            <a:off x="4463819" y="4965171"/>
            <a:ext cx="1152128" cy="697563"/>
          </a:xfrm>
          <a:prstGeom prst="rect">
            <a:avLst/>
          </a:prstGeom>
          <a:noFill/>
        </p:spPr>
        <p:txBody>
          <a:bodyPr wrap="square" lIns="121920" tIns="60960" rIns="121920" bIns="60960">
            <a:spAutoFit/>
          </a:bodyPr>
          <a:lstStyle/>
          <a:p>
            <a:pPr algn="ctr"/>
            <a:r>
              <a:rPr lang="fr-FR" sz="3733" dirty="0">
                <a:ln w="10160">
                  <a:solidFill>
                    <a:schemeClr val="accent1"/>
                  </a:solidFill>
                  <a:prstDash val="solid"/>
                </a:ln>
                <a:solidFill>
                  <a:srgbClr val="FFFFFF"/>
                </a:solidFill>
                <a:effectLst>
                  <a:outerShdw blurRad="38100" dist="32000" dir="5400000" algn="tl">
                    <a:srgbClr val="000000">
                      <a:alpha val="30000"/>
                    </a:srgbClr>
                  </a:outerShdw>
                </a:effectLst>
              </a:rPr>
              <a:t>75%</a:t>
            </a:r>
          </a:p>
        </p:txBody>
      </p:sp>
      <p:sp>
        <p:nvSpPr>
          <p:cNvPr id="12" name="Rectangle 11"/>
          <p:cNvSpPr/>
          <p:nvPr/>
        </p:nvSpPr>
        <p:spPr>
          <a:xfrm>
            <a:off x="5712917" y="4965171"/>
            <a:ext cx="1152128" cy="697563"/>
          </a:xfrm>
          <a:prstGeom prst="rect">
            <a:avLst/>
          </a:prstGeom>
          <a:noFill/>
        </p:spPr>
        <p:txBody>
          <a:bodyPr wrap="square" lIns="121920" tIns="60960" rIns="121920" bIns="60960">
            <a:spAutoFit/>
          </a:bodyPr>
          <a:lstStyle/>
          <a:p>
            <a:pPr algn="ctr"/>
            <a:r>
              <a:rPr lang="fr-FR" sz="3733" dirty="0">
                <a:ln w="10160">
                  <a:solidFill>
                    <a:schemeClr val="accent1"/>
                  </a:solidFill>
                  <a:prstDash val="solid"/>
                </a:ln>
                <a:solidFill>
                  <a:srgbClr val="FFFFFF"/>
                </a:solidFill>
                <a:effectLst>
                  <a:outerShdw blurRad="38100" dist="32000" dir="5400000" algn="tl">
                    <a:srgbClr val="000000">
                      <a:alpha val="30000"/>
                    </a:srgbClr>
                  </a:outerShdw>
                </a:effectLst>
              </a:rPr>
              <a:t>55%</a:t>
            </a:r>
          </a:p>
        </p:txBody>
      </p:sp>
      <p:sp>
        <p:nvSpPr>
          <p:cNvPr id="13" name="Rectangle 12"/>
          <p:cNvSpPr/>
          <p:nvPr/>
        </p:nvSpPr>
        <p:spPr>
          <a:xfrm>
            <a:off x="6895637" y="4949658"/>
            <a:ext cx="1152128" cy="697563"/>
          </a:xfrm>
          <a:prstGeom prst="rect">
            <a:avLst/>
          </a:prstGeom>
          <a:noFill/>
        </p:spPr>
        <p:txBody>
          <a:bodyPr wrap="square" lIns="121920" tIns="60960" rIns="121920" bIns="60960">
            <a:spAutoFit/>
          </a:bodyPr>
          <a:lstStyle/>
          <a:p>
            <a:pPr algn="ctr"/>
            <a:r>
              <a:rPr lang="fr-FR" sz="3733" dirty="0">
                <a:ln w="10160">
                  <a:solidFill>
                    <a:schemeClr val="accent1"/>
                  </a:solidFill>
                  <a:prstDash val="solid"/>
                </a:ln>
                <a:solidFill>
                  <a:srgbClr val="FFFFFF"/>
                </a:solidFill>
                <a:effectLst>
                  <a:outerShdw blurRad="38100" dist="32000" dir="5400000" algn="tl">
                    <a:srgbClr val="000000">
                      <a:alpha val="30000"/>
                    </a:srgbClr>
                  </a:outerShdw>
                </a:effectLst>
              </a:rPr>
              <a:t>55%</a:t>
            </a:r>
          </a:p>
        </p:txBody>
      </p:sp>
      <p:sp>
        <p:nvSpPr>
          <p:cNvPr id="14" name="Rectangle 13"/>
          <p:cNvSpPr/>
          <p:nvPr/>
        </p:nvSpPr>
        <p:spPr>
          <a:xfrm>
            <a:off x="8112224" y="4949658"/>
            <a:ext cx="1152128" cy="697563"/>
          </a:xfrm>
          <a:prstGeom prst="rect">
            <a:avLst/>
          </a:prstGeom>
          <a:noFill/>
        </p:spPr>
        <p:txBody>
          <a:bodyPr wrap="square" lIns="121920" tIns="60960" rIns="121920" bIns="60960">
            <a:spAutoFit/>
          </a:bodyPr>
          <a:lstStyle/>
          <a:p>
            <a:pPr algn="ctr"/>
            <a:r>
              <a:rPr lang="fr-FR" sz="3733" dirty="0">
                <a:ln w="10160">
                  <a:solidFill>
                    <a:schemeClr val="accent1"/>
                  </a:solidFill>
                  <a:prstDash val="solid"/>
                </a:ln>
                <a:solidFill>
                  <a:srgbClr val="FFFFFF"/>
                </a:solidFill>
                <a:effectLst>
                  <a:outerShdw blurRad="38100" dist="32000" dir="5400000" algn="tl">
                    <a:srgbClr val="000000">
                      <a:alpha val="30000"/>
                    </a:srgbClr>
                  </a:outerShdw>
                </a:effectLst>
              </a:rPr>
              <a:t>80%</a:t>
            </a:r>
          </a:p>
        </p:txBody>
      </p:sp>
      <p:sp>
        <p:nvSpPr>
          <p:cNvPr id="15" name="Rectangle 14"/>
          <p:cNvSpPr/>
          <p:nvPr/>
        </p:nvSpPr>
        <p:spPr>
          <a:xfrm>
            <a:off x="9360363" y="4970295"/>
            <a:ext cx="1152128" cy="697563"/>
          </a:xfrm>
          <a:prstGeom prst="rect">
            <a:avLst/>
          </a:prstGeom>
          <a:noFill/>
        </p:spPr>
        <p:txBody>
          <a:bodyPr wrap="square" lIns="121920" tIns="60960" rIns="121920" bIns="60960">
            <a:spAutoFit/>
          </a:bodyPr>
          <a:lstStyle/>
          <a:p>
            <a:pPr algn="ctr"/>
            <a:r>
              <a:rPr lang="fr-FR" sz="3733" dirty="0">
                <a:ln w="10160">
                  <a:solidFill>
                    <a:schemeClr val="accent1"/>
                  </a:solidFill>
                  <a:prstDash val="solid"/>
                </a:ln>
                <a:solidFill>
                  <a:srgbClr val="FFFFFF"/>
                </a:solidFill>
                <a:effectLst>
                  <a:outerShdw blurRad="38100" dist="32000" dir="5400000" algn="tl">
                    <a:srgbClr val="000000">
                      <a:alpha val="30000"/>
                    </a:srgbClr>
                  </a:outerShdw>
                </a:effectLst>
              </a:rPr>
              <a:t>40%</a:t>
            </a:r>
          </a:p>
        </p:txBody>
      </p:sp>
      <p:sp>
        <p:nvSpPr>
          <p:cNvPr id="16" name="Rectangle 15"/>
          <p:cNvSpPr/>
          <p:nvPr/>
        </p:nvSpPr>
        <p:spPr>
          <a:xfrm>
            <a:off x="10512491" y="4965171"/>
            <a:ext cx="1152128" cy="697563"/>
          </a:xfrm>
          <a:prstGeom prst="rect">
            <a:avLst/>
          </a:prstGeom>
          <a:noFill/>
        </p:spPr>
        <p:txBody>
          <a:bodyPr wrap="square" lIns="121920" tIns="60960" rIns="121920" bIns="60960">
            <a:spAutoFit/>
          </a:bodyPr>
          <a:lstStyle/>
          <a:p>
            <a:pPr algn="ctr"/>
            <a:r>
              <a:rPr lang="fr-FR" sz="3733" dirty="0">
                <a:ln w="10160">
                  <a:solidFill>
                    <a:schemeClr val="accent1"/>
                  </a:solidFill>
                  <a:prstDash val="solid"/>
                </a:ln>
                <a:solidFill>
                  <a:srgbClr val="FFFFFF"/>
                </a:solidFill>
                <a:effectLst>
                  <a:outerShdw blurRad="38100" dist="32000" dir="5400000" algn="tl">
                    <a:srgbClr val="000000">
                      <a:alpha val="30000"/>
                    </a:srgbClr>
                  </a:outerShdw>
                </a:effectLst>
              </a:rPr>
              <a:t>25%</a:t>
            </a:r>
          </a:p>
        </p:txBody>
      </p:sp>
      <p:sp>
        <p:nvSpPr>
          <p:cNvPr id="17" name="Rectangle 16"/>
          <p:cNvSpPr/>
          <p:nvPr/>
        </p:nvSpPr>
        <p:spPr>
          <a:xfrm>
            <a:off x="922638" y="5616040"/>
            <a:ext cx="10741981" cy="697563"/>
          </a:xfrm>
          <a:prstGeom prst="rect">
            <a:avLst/>
          </a:prstGeom>
          <a:noFill/>
        </p:spPr>
        <p:txBody>
          <a:bodyPr wrap="square" lIns="121920" tIns="60960" rIns="121920" bIns="60960">
            <a:spAutoFit/>
          </a:bodyPr>
          <a:lstStyle/>
          <a:p>
            <a:pPr algn="ctr"/>
            <a:r>
              <a:rPr lang="fr-FR" sz="3733" dirty="0">
                <a:ln w="10160">
                  <a:solidFill>
                    <a:schemeClr val="accent1"/>
                  </a:solidFill>
                  <a:prstDash val="solid"/>
                </a:ln>
                <a:solidFill>
                  <a:srgbClr val="FFFFFF"/>
                </a:solidFill>
                <a:effectLst>
                  <a:outerShdw blurRad="38100" dist="32000" dir="5400000" algn="tl">
                    <a:srgbClr val="000000">
                      <a:alpha val="30000"/>
                    </a:srgbClr>
                  </a:outerShdw>
                </a:effectLst>
              </a:rPr>
              <a:t>Taux d’enfants en réussite &gt; seuil 2</a:t>
            </a:r>
          </a:p>
        </p:txBody>
      </p:sp>
      <p:pic>
        <p:nvPicPr>
          <p:cNvPr id="3" name="Image 2">
            <a:extLst>
              <a:ext uri="{FF2B5EF4-FFF2-40B4-BE49-F238E27FC236}">
                <a16:creationId xmlns:a16="http://schemas.microsoft.com/office/drawing/2014/main" id="{83A08515-3683-7C43-88DF-705D932BF61D}"/>
              </a:ext>
            </a:extLst>
          </p:cNvPr>
          <p:cNvPicPr>
            <a:picLocks noChangeAspect="1"/>
          </p:cNvPicPr>
          <p:nvPr/>
        </p:nvPicPr>
        <p:blipFill>
          <a:blip r:embed="rId3"/>
          <a:stretch>
            <a:fillRect/>
          </a:stretch>
        </p:blipFill>
        <p:spPr>
          <a:xfrm>
            <a:off x="10068823" y="5662733"/>
            <a:ext cx="1852679" cy="1078887"/>
          </a:xfrm>
          <a:prstGeom prst="rect">
            <a:avLst/>
          </a:prstGeom>
        </p:spPr>
      </p:pic>
    </p:spTree>
    <p:extLst>
      <p:ext uri="{BB962C8B-B14F-4D97-AF65-F5344CB8AC3E}">
        <p14:creationId xmlns:p14="http://schemas.microsoft.com/office/powerpoint/2010/main" val="40155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10"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71797" y="2294802"/>
            <a:ext cx="1728192" cy="43985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6" name="Rectangle à coins arrondis 15"/>
          <p:cNvSpPr/>
          <p:nvPr/>
        </p:nvSpPr>
        <p:spPr>
          <a:xfrm>
            <a:off x="719403" y="2294801"/>
            <a:ext cx="4032448" cy="4402752"/>
          </a:xfrm>
          <a:prstGeom prst="roundRect">
            <a:avLst>
              <a:gd name="adj" fmla="val 65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3" name="Rectangle à coins arrondis 2"/>
          <p:cNvSpPr/>
          <p:nvPr/>
        </p:nvSpPr>
        <p:spPr>
          <a:xfrm>
            <a:off x="4751851" y="8383"/>
            <a:ext cx="7344139" cy="6684980"/>
          </a:xfrm>
          <a:prstGeom prst="roundRect">
            <a:avLst>
              <a:gd name="adj" fmla="val 383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4" name="Rectangle 3"/>
          <p:cNvSpPr/>
          <p:nvPr/>
        </p:nvSpPr>
        <p:spPr>
          <a:xfrm rot="16200000">
            <a:off x="-3138613" y="3043310"/>
            <a:ext cx="6849616" cy="779765"/>
          </a:xfrm>
          <a:prstGeom prst="rect">
            <a:avLst/>
          </a:prstGeom>
          <a:noFill/>
        </p:spPr>
        <p:txBody>
          <a:bodyPr wrap="square" lIns="121920" tIns="60960" rIns="121920" bIns="60960">
            <a:spAutoFit/>
          </a:bodyPr>
          <a:lstStyle/>
          <a:p>
            <a:pPr algn="ctr"/>
            <a:r>
              <a:rPr lang="fr-FR" sz="4267"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Chronologie</a:t>
            </a:r>
          </a:p>
        </p:txBody>
      </p:sp>
      <p:graphicFrame>
        <p:nvGraphicFramePr>
          <p:cNvPr id="6" name="Diagramme 5"/>
          <p:cNvGraphicFramePr/>
          <p:nvPr>
            <p:extLst>
              <p:ext uri="{D42A27DB-BD31-4B8C-83A1-F6EECF244321}">
                <p14:modId xmlns:p14="http://schemas.microsoft.com/office/powerpoint/2010/main" val="2671830672"/>
              </p:ext>
            </p:extLst>
          </p:nvPr>
        </p:nvGraphicFramePr>
        <p:xfrm>
          <a:off x="815413" y="164637"/>
          <a:ext cx="11233248" cy="6432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7649" y="1316766"/>
            <a:ext cx="1498809" cy="978036"/>
          </a:xfrm>
          <a:prstGeom prst="rect">
            <a:avLst/>
          </a:prstGeom>
        </p:spPr>
      </p:pic>
      <p:pic>
        <p:nvPicPr>
          <p:cNvPr id="10" name="Imag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9967" y="2937675"/>
            <a:ext cx="984387" cy="1587720"/>
          </a:xfrm>
          <a:prstGeom prst="rect">
            <a:avLst/>
          </a:prstGeom>
        </p:spPr>
      </p:pic>
      <p:pic>
        <p:nvPicPr>
          <p:cNvPr id="11" name="Imag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96384" y="5697672"/>
            <a:ext cx="1733504" cy="1160329"/>
          </a:xfrm>
          <a:prstGeom prst="rect">
            <a:avLst/>
          </a:prstGeom>
        </p:spPr>
      </p:pic>
      <p:pic>
        <p:nvPicPr>
          <p:cNvPr id="12" name="Imag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27283" y="5319058"/>
            <a:ext cx="1152455" cy="1301159"/>
          </a:xfrm>
          <a:prstGeom prst="rect">
            <a:avLst/>
          </a:prstGeom>
        </p:spPr>
      </p:pic>
      <p:pic>
        <p:nvPicPr>
          <p:cNvPr id="13" name="Imag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61240" y="3366951"/>
            <a:ext cx="2236995" cy="1158444"/>
          </a:xfrm>
          <a:prstGeom prst="rect">
            <a:avLst/>
          </a:prstGeom>
        </p:spPr>
      </p:pic>
      <p:pic>
        <p:nvPicPr>
          <p:cNvPr id="14" name="Imag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61241" y="753035"/>
            <a:ext cx="1192113" cy="1404991"/>
          </a:xfrm>
          <a:prstGeom prst="rect">
            <a:avLst/>
          </a:prstGeom>
        </p:spPr>
      </p:pic>
      <p:pic>
        <p:nvPicPr>
          <p:cNvPr id="15" name="Imag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060132" y="1797907"/>
            <a:ext cx="972435" cy="1254755"/>
          </a:xfrm>
          <a:prstGeom prst="rect">
            <a:avLst/>
          </a:prstGeom>
        </p:spPr>
      </p:pic>
      <p:pic>
        <p:nvPicPr>
          <p:cNvPr id="5" name="Imag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465471" y="4218554"/>
            <a:ext cx="2411851" cy="2201007"/>
          </a:xfrm>
          <a:prstGeom prst="rect">
            <a:avLst/>
          </a:prstGeom>
        </p:spPr>
      </p:pic>
      <p:sp>
        <p:nvSpPr>
          <p:cNvPr id="17" name="Rectangle à coins arrondis 16">
            <a:extLst>
              <a:ext uri="{FF2B5EF4-FFF2-40B4-BE49-F238E27FC236}">
                <a16:creationId xmlns:a16="http://schemas.microsoft.com/office/drawing/2014/main" id="{7E5ECE65-2F49-094A-836B-3F48B3D78322}"/>
              </a:ext>
            </a:extLst>
          </p:cNvPr>
          <p:cNvSpPr/>
          <p:nvPr/>
        </p:nvSpPr>
        <p:spPr>
          <a:xfrm>
            <a:off x="4792167" y="4677363"/>
            <a:ext cx="3264363" cy="20160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3869504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83766" y="68627"/>
            <a:ext cx="4800533" cy="6752400"/>
          </a:xfrm>
        </p:spPr>
      </p:pic>
    </p:spTree>
    <p:extLst>
      <p:ext uri="{BB962C8B-B14F-4D97-AF65-F5344CB8AC3E}">
        <p14:creationId xmlns:p14="http://schemas.microsoft.com/office/powerpoint/2010/main" val="3500747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3F057E20-7613-AB4E-91ED-B8CDB1962891}"/>
              </a:ext>
            </a:extLst>
          </p:cNvPr>
          <p:cNvGraphicFramePr>
            <a:graphicFrameLocks noGrp="1"/>
          </p:cNvGraphicFramePr>
          <p:nvPr>
            <p:ph idx="1"/>
            <p:extLst>
              <p:ext uri="{D42A27DB-BD31-4B8C-83A1-F6EECF244321}">
                <p14:modId xmlns:p14="http://schemas.microsoft.com/office/powerpoint/2010/main" val="69427209"/>
              </p:ext>
            </p:extLst>
          </p:nvPr>
        </p:nvGraphicFramePr>
        <p:xfrm>
          <a:off x="3212432" y="404813"/>
          <a:ext cx="8979568" cy="5772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ZoneTexte 7">
            <a:extLst>
              <a:ext uri="{FF2B5EF4-FFF2-40B4-BE49-F238E27FC236}">
                <a16:creationId xmlns:a16="http://schemas.microsoft.com/office/drawing/2014/main" id="{9CD9B967-8CE6-0740-9B5C-D504C390C7F9}"/>
              </a:ext>
            </a:extLst>
          </p:cNvPr>
          <p:cNvSpPr txBox="1"/>
          <p:nvPr/>
        </p:nvSpPr>
        <p:spPr>
          <a:xfrm>
            <a:off x="745958" y="625641"/>
            <a:ext cx="2285999" cy="830997"/>
          </a:xfrm>
          <a:prstGeom prst="rect">
            <a:avLst/>
          </a:prstGeom>
          <a:noFill/>
        </p:spPr>
        <p:txBody>
          <a:bodyPr wrap="square" rtlCol="0">
            <a:spAutoFit/>
          </a:bodyPr>
          <a:lstStyle/>
          <a:p>
            <a:r>
              <a:rPr lang="fr-FR" sz="4800" dirty="0"/>
              <a:t>La CAP</a:t>
            </a:r>
          </a:p>
        </p:txBody>
      </p:sp>
      <p:pic>
        <p:nvPicPr>
          <p:cNvPr id="10" name="Image 9">
            <a:extLst>
              <a:ext uri="{FF2B5EF4-FFF2-40B4-BE49-F238E27FC236}">
                <a16:creationId xmlns:a16="http://schemas.microsoft.com/office/drawing/2014/main" id="{ADE3968E-5646-BA42-AF71-864290901D96}"/>
              </a:ext>
            </a:extLst>
          </p:cNvPr>
          <p:cNvPicPr>
            <a:picLocks noChangeAspect="1"/>
          </p:cNvPicPr>
          <p:nvPr/>
        </p:nvPicPr>
        <p:blipFill>
          <a:blip r:embed="rId7"/>
          <a:stretch>
            <a:fillRect/>
          </a:stretch>
        </p:blipFill>
        <p:spPr>
          <a:xfrm>
            <a:off x="553536" y="1846429"/>
            <a:ext cx="2670841" cy="1787107"/>
          </a:xfrm>
          <a:prstGeom prst="rect">
            <a:avLst/>
          </a:prstGeom>
        </p:spPr>
      </p:pic>
    </p:spTree>
    <p:extLst>
      <p:ext uri="{BB962C8B-B14F-4D97-AF65-F5344CB8AC3E}">
        <p14:creationId xmlns:p14="http://schemas.microsoft.com/office/powerpoint/2010/main" val="3073919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stretch>
            <a:fillRect/>
          </a:stretch>
        </p:blipFill>
        <p:spPr>
          <a:xfrm>
            <a:off x="815413" y="932723"/>
            <a:ext cx="10960048" cy="4032448"/>
          </a:xfrm>
          <a:prstGeom prst="rect">
            <a:avLst/>
          </a:prstGeom>
        </p:spPr>
      </p:pic>
      <p:sp>
        <p:nvSpPr>
          <p:cNvPr id="6" name="Rectangle 5"/>
          <p:cNvSpPr/>
          <p:nvPr/>
        </p:nvSpPr>
        <p:spPr>
          <a:xfrm rot="16200000">
            <a:off x="-3138613" y="3053633"/>
            <a:ext cx="6849616" cy="759119"/>
          </a:xfrm>
          <a:prstGeom prst="rect">
            <a:avLst/>
          </a:prstGeom>
          <a:noFill/>
        </p:spPr>
        <p:txBody>
          <a:bodyPr wrap="square" lIns="121920" tIns="60960" rIns="121920" bIns="60960">
            <a:spAutoFit/>
          </a:bodyPr>
          <a:lstStyle/>
          <a:p>
            <a:pPr algn="ctr"/>
            <a:r>
              <a:rPr lang="fr-FR" sz="4133"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Résultats d’une classe de CE1</a:t>
            </a:r>
          </a:p>
        </p:txBody>
      </p:sp>
      <p:sp>
        <p:nvSpPr>
          <p:cNvPr id="8" name="Rectangle 7"/>
          <p:cNvSpPr/>
          <p:nvPr/>
        </p:nvSpPr>
        <p:spPr>
          <a:xfrm>
            <a:off x="815413" y="4965171"/>
            <a:ext cx="1152128" cy="697563"/>
          </a:xfrm>
          <a:prstGeom prst="rect">
            <a:avLst/>
          </a:prstGeom>
          <a:noFill/>
        </p:spPr>
        <p:txBody>
          <a:bodyPr wrap="square" lIns="121920" tIns="60960" rIns="121920" bIns="60960">
            <a:spAutoFit/>
          </a:bodyPr>
          <a:lstStyle/>
          <a:p>
            <a:pPr algn="ctr"/>
            <a:r>
              <a:rPr lang="fr-FR" sz="3733" dirty="0">
                <a:ln w="10160">
                  <a:solidFill>
                    <a:schemeClr val="accent1"/>
                  </a:solidFill>
                  <a:prstDash val="solid"/>
                </a:ln>
                <a:solidFill>
                  <a:srgbClr val="FFFFFF"/>
                </a:solidFill>
                <a:effectLst>
                  <a:outerShdw blurRad="38100" dist="32000" dir="5400000" algn="tl">
                    <a:srgbClr val="000000">
                      <a:alpha val="30000"/>
                    </a:srgbClr>
                  </a:outerShdw>
                </a:effectLst>
              </a:rPr>
              <a:t>20%</a:t>
            </a:r>
          </a:p>
        </p:txBody>
      </p:sp>
      <p:sp>
        <p:nvSpPr>
          <p:cNvPr id="9" name="Rectangle 8"/>
          <p:cNvSpPr/>
          <p:nvPr/>
        </p:nvSpPr>
        <p:spPr>
          <a:xfrm>
            <a:off x="2038549" y="4949658"/>
            <a:ext cx="1152128" cy="697563"/>
          </a:xfrm>
          <a:prstGeom prst="rect">
            <a:avLst/>
          </a:prstGeom>
          <a:noFill/>
        </p:spPr>
        <p:txBody>
          <a:bodyPr wrap="square" lIns="121920" tIns="60960" rIns="121920" bIns="60960">
            <a:spAutoFit/>
          </a:bodyPr>
          <a:lstStyle/>
          <a:p>
            <a:pPr algn="ctr"/>
            <a:r>
              <a:rPr lang="fr-FR" sz="3733" dirty="0">
                <a:ln w="10160">
                  <a:solidFill>
                    <a:schemeClr val="accent1"/>
                  </a:solidFill>
                  <a:prstDash val="solid"/>
                </a:ln>
                <a:solidFill>
                  <a:srgbClr val="FFFFFF"/>
                </a:solidFill>
                <a:effectLst>
                  <a:outerShdw blurRad="38100" dist="32000" dir="5400000" algn="tl">
                    <a:srgbClr val="000000">
                      <a:alpha val="30000"/>
                    </a:srgbClr>
                  </a:outerShdw>
                </a:effectLst>
              </a:rPr>
              <a:t>30%</a:t>
            </a:r>
          </a:p>
        </p:txBody>
      </p:sp>
      <p:sp>
        <p:nvSpPr>
          <p:cNvPr id="10" name="Rectangle 9"/>
          <p:cNvSpPr/>
          <p:nvPr/>
        </p:nvSpPr>
        <p:spPr>
          <a:xfrm>
            <a:off x="3215680" y="4965171"/>
            <a:ext cx="1152128" cy="697563"/>
          </a:xfrm>
          <a:prstGeom prst="rect">
            <a:avLst/>
          </a:prstGeom>
          <a:noFill/>
        </p:spPr>
        <p:txBody>
          <a:bodyPr wrap="square" lIns="121920" tIns="60960" rIns="121920" bIns="60960">
            <a:spAutoFit/>
          </a:bodyPr>
          <a:lstStyle/>
          <a:p>
            <a:pPr algn="ctr"/>
            <a:r>
              <a:rPr lang="fr-FR" sz="3733" dirty="0">
                <a:ln w="10160">
                  <a:solidFill>
                    <a:schemeClr val="accent1"/>
                  </a:solidFill>
                  <a:prstDash val="solid"/>
                </a:ln>
                <a:solidFill>
                  <a:srgbClr val="FFFFFF"/>
                </a:solidFill>
                <a:effectLst>
                  <a:outerShdw blurRad="38100" dist="32000" dir="5400000" algn="tl">
                    <a:srgbClr val="000000">
                      <a:alpha val="30000"/>
                    </a:srgbClr>
                  </a:outerShdw>
                </a:effectLst>
              </a:rPr>
              <a:t>85%</a:t>
            </a:r>
          </a:p>
        </p:txBody>
      </p:sp>
      <p:sp>
        <p:nvSpPr>
          <p:cNvPr id="11" name="Rectangle 10"/>
          <p:cNvSpPr/>
          <p:nvPr/>
        </p:nvSpPr>
        <p:spPr>
          <a:xfrm>
            <a:off x="4463819" y="4965171"/>
            <a:ext cx="1152128" cy="697563"/>
          </a:xfrm>
          <a:prstGeom prst="rect">
            <a:avLst/>
          </a:prstGeom>
          <a:noFill/>
        </p:spPr>
        <p:txBody>
          <a:bodyPr wrap="square" lIns="121920" tIns="60960" rIns="121920" bIns="60960">
            <a:spAutoFit/>
          </a:bodyPr>
          <a:lstStyle/>
          <a:p>
            <a:pPr algn="ctr"/>
            <a:r>
              <a:rPr lang="fr-FR" sz="3733" dirty="0">
                <a:ln w="10160">
                  <a:solidFill>
                    <a:schemeClr val="accent1"/>
                  </a:solidFill>
                  <a:prstDash val="solid"/>
                </a:ln>
                <a:solidFill>
                  <a:srgbClr val="FFFFFF"/>
                </a:solidFill>
                <a:effectLst>
                  <a:outerShdw blurRad="38100" dist="32000" dir="5400000" algn="tl">
                    <a:srgbClr val="000000">
                      <a:alpha val="30000"/>
                    </a:srgbClr>
                  </a:outerShdw>
                </a:effectLst>
              </a:rPr>
              <a:t>75%</a:t>
            </a:r>
          </a:p>
        </p:txBody>
      </p:sp>
      <p:sp>
        <p:nvSpPr>
          <p:cNvPr id="12" name="Rectangle 11"/>
          <p:cNvSpPr/>
          <p:nvPr/>
        </p:nvSpPr>
        <p:spPr>
          <a:xfrm>
            <a:off x="5712917" y="4965171"/>
            <a:ext cx="1152128" cy="697563"/>
          </a:xfrm>
          <a:prstGeom prst="rect">
            <a:avLst/>
          </a:prstGeom>
          <a:noFill/>
        </p:spPr>
        <p:txBody>
          <a:bodyPr wrap="square" lIns="121920" tIns="60960" rIns="121920" bIns="60960">
            <a:spAutoFit/>
          </a:bodyPr>
          <a:lstStyle/>
          <a:p>
            <a:pPr algn="ctr"/>
            <a:r>
              <a:rPr lang="fr-FR" sz="3733" dirty="0">
                <a:ln w="10160">
                  <a:solidFill>
                    <a:schemeClr val="accent1"/>
                  </a:solidFill>
                  <a:prstDash val="solid"/>
                </a:ln>
                <a:solidFill>
                  <a:srgbClr val="FFFFFF"/>
                </a:solidFill>
                <a:effectLst>
                  <a:outerShdw blurRad="38100" dist="32000" dir="5400000" algn="tl">
                    <a:srgbClr val="000000">
                      <a:alpha val="30000"/>
                    </a:srgbClr>
                  </a:outerShdw>
                </a:effectLst>
              </a:rPr>
              <a:t>55%</a:t>
            </a:r>
          </a:p>
        </p:txBody>
      </p:sp>
      <p:sp>
        <p:nvSpPr>
          <p:cNvPr id="13" name="Rectangle 12"/>
          <p:cNvSpPr/>
          <p:nvPr/>
        </p:nvSpPr>
        <p:spPr>
          <a:xfrm>
            <a:off x="6895637" y="4949658"/>
            <a:ext cx="1152128" cy="697563"/>
          </a:xfrm>
          <a:prstGeom prst="rect">
            <a:avLst/>
          </a:prstGeom>
          <a:noFill/>
        </p:spPr>
        <p:txBody>
          <a:bodyPr wrap="square" lIns="121920" tIns="60960" rIns="121920" bIns="60960">
            <a:spAutoFit/>
          </a:bodyPr>
          <a:lstStyle/>
          <a:p>
            <a:pPr algn="ctr"/>
            <a:r>
              <a:rPr lang="fr-FR" sz="3733" dirty="0">
                <a:ln w="10160">
                  <a:solidFill>
                    <a:schemeClr val="accent1"/>
                  </a:solidFill>
                  <a:prstDash val="solid"/>
                </a:ln>
                <a:solidFill>
                  <a:srgbClr val="FFFFFF"/>
                </a:solidFill>
                <a:effectLst>
                  <a:outerShdw blurRad="38100" dist="32000" dir="5400000" algn="tl">
                    <a:srgbClr val="000000">
                      <a:alpha val="30000"/>
                    </a:srgbClr>
                  </a:outerShdw>
                </a:effectLst>
              </a:rPr>
              <a:t>55%</a:t>
            </a:r>
          </a:p>
        </p:txBody>
      </p:sp>
      <p:sp>
        <p:nvSpPr>
          <p:cNvPr id="14" name="Rectangle 13"/>
          <p:cNvSpPr/>
          <p:nvPr/>
        </p:nvSpPr>
        <p:spPr>
          <a:xfrm>
            <a:off x="8112224" y="4949658"/>
            <a:ext cx="1152128" cy="697563"/>
          </a:xfrm>
          <a:prstGeom prst="rect">
            <a:avLst/>
          </a:prstGeom>
          <a:noFill/>
        </p:spPr>
        <p:txBody>
          <a:bodyPr wrap="square" lIns="121920" tIns="60960" rIns="121920" bIns="60960">
            <a:spAutoFit/>
          </a:bodyPr>
          <a:lstStyle/>
          <a:p>
            <a:pPr algn="ctr"/>
            <a:r>
              <a:rPr lang="fr-FR" sz="3733" dirty="0">
                <a:ln w="10160">
                  <a:solidFill>
                    <a:schemeClr val="accent1"/>
                  </a:solidFill>
                  <a:prstDash val="solid"/>
                </a:ln>
                <a:solidFill>
                  <a:srgbClr val="FFFFFF"/>
                </a:solidFill>
                <a:effectLst>
                  <a:outerShdw blurRad="38100" dist="32000" dir="5400000" algn="tl">
                    <a:srgbClr val="000000">
                      <a:alpha val="30000"/>
                    </a:srgbClr>
                  </a:outerShdw>
                </a:effectLst>
              </a:rPr>
              <a:t>80%</a:t>
            </a:r>
          </a:p>
        </p:txBody>
      </p:sp>
      <p:sp>
        <p:nvSpPr>
          <p:cNvPr id="15" name="Rectangle 14"/>
          <p:cNvSpPr/>
          <p:nvPr/>
        </p:nvSpPr>
        <p:spPr>
          <a:xfrm>
            <a:off x="9360363" y="4970295"/>
            <a:ext cx="1152128" cy="697563"/>
          </a:xfrm>
          <a:prstGeom prst="rect">
            <a:avLst/>
          </a:prstGeom>
          <a:noFill/>
        </p:spPr>
        <p:txBody>
          <a:bodyPr wrap="square" lIns="121920" tIns="60960" rIns="121920" bIns="60960">
            <a:spAutoFit/>
          </a:bodyPr>
          <a:lstStyle/>
          <a:p>
            <a:pPr algn="ctr"/>
            <a:r>
              <a:rPr lang="fr-FR" sz="3733" dirty="0">
                <a:ln w="10160">
                  <a:solidFill>
                    <a:schemeClr val="accent1"/>
                  </a:solidFill>
                  <a:prstDash val="solid"/>
                </a:ln>
                <a:solidFill>
                  <a:srgbClr val="FFFFFF"/>
                </a:solidFill>
                <a:effectLst>
                  <a:outerShdw blurRad="38100" dist="32000" dir="5400000" algn="tl">
                    <a:srgbClr val="000000">
                      <a:alpha val="30000"/>
                    </a:srgbClr>
                  </a:outerShdw>
                </a:effectLst>
              </a:rPr>
              <a:t>40%</a:t>
            </a:r>
          </a:p>
        </p:txBody>
      </p:sp>
      <p:sp>
        <p:nvSpPr>
          <p:cNvPr id="16" name="Rectangle 15"/>
          <p:cNvSpPr/>
          <p:nvPr/>
        </p:nvSpPr>
        <p:spPr>
          <a:xfrm>
            <a:off x="10512491" y="4965171"/>
            <a:ext cx="1152128" cy="697563"/>
          </a:xfrm>
          <a:prstGeom prst="rect">
            <a:avLst/>
          </a:prstGeom>
          <a:noFill/>
        </p:spPr>
        <p:txBody>
          <a:bodyPr wrap="square" lIns="121920" tIns="60960" rIns="121920" bIns="60960">
            <a:spAutoFit/>
          </a:bodyPr>
          <a:lstStyle/>
          <a:p>
            <a:pPr algn="ctr"/>
            <a:r>
              <a:rPr lang="fr-FR" sz="3733" dirty="0">
                <a:ln w="10160">
                  <a:solidFill>
                    <a:schemeClr val="accent1"/>
                  </a:solidFill>
                  <a:prstDash val="solid"/>
                </a:ln>
                <a:solidFill>
                  <a:srgbClr val="FFFFFF"/>
                </a:solidFill>
                <a:effectLst>
                  <a:outerShdw blurRad="38100" dist="32000" dir="5400000" algn="tl">
                    <a:srgbClr val="000000">
                      <a:alpha val="30000"/>
                    </a:srgbClr>
                  </a:outerShdw>
                </a:effectLst>
              </a:rPr>
              <a:t>25%</a:t>
            </a:r>
          </a:p>
        </p:txBody>
      </p:sp>
      <p:sp>
        <p:nvSpPr>
          <p:cNvPr id="17" name="Rectangle 16"/>
          <p:cNvSpPr/>
          <p:nvPr/>
        </p:nvSpPr>
        <p:spPr>
          <a:xfrm>
            <a:off x="922638" y="5616040"/>
            <a:ext cx="10741981" cy="697563"/>
          </a:xfrm>
          <a:prstGeom prst="rect">
            <a:avLst/>
          </a:prstGeom>
          <a:noFill/>
        </p:spPr>
        <p:txBody>
          <a:bodyPr wrap="square" lIns="121920" tIns="60960" rIns="121920" bIns="60960">
            <a:spAutoFit/>
          </a:bodyPr>
          <a:lstStyle/>
          <a:p>
            <a:pPr algn="ctr"/>
            <a:r>
              <a:rPr lang="fr-FR" sz="3733" dirty="0">
                <a:ln w="10160">
                  <a:solidFill>
                    <a:schemeClr val="accent1"/>
                  </a:solidFill>
                  <a:prstDash val="solid"/>
                </a:ln>
                <a:solidFill>
                  <a:srgbClr val="FFFFFF"/>
                </a:solidFill>
                <a:effectLst>
                  <a:outerShdw blurRad="38100" dist="32000" dir="5400000" algn="tl">
                    <a:srgbClr val="000000">
                      <a:alpha val="30000"/>
                    </a:srgbClr>
                  </a:outerShdw>
                </a:effectLst>
              </a:rPr>
              <a:t>Taux d’enfants en réussite &gt; seuil 2</a:t>
            </a:r>
          </a:p>
        </p:txBody>
      </p:sp>
      <p:pic>
        <p:nvPicPr>
          <p:cNvPr id="3" name="Image 2">
            <a:extLst>
              <a:ext uri="{FF2B5EF4-FFF2-40B4-BE49-F238E27FC236}">
                <a16:creationId xmlns:a16="http://schemas.microsoft.com/office/drawing/2014/main" id="{83A08515-3683-7C43-88DF-705D932BF61D}"/>
              </a:ext>
            </a:extLst>
          </p:cNvPr>
          <p:cNvPicPr>
            <a:picLocks noChangeAspect="1"/>
          </p:cNvPicPr>
          <p:nvPr/>
        </p:nvPicPr>
        <p:blipFill>
          <a:blip r:embed="rId3"/>
          <a:stretch>
            <a:fillRect/>
          </a:stretch>
        </p:blipFill>
        <p:spPr>
          <a:xfrm>
            <a:off x="10068823" y="5662733"/>
            <a:ext cx="1852679" cy="1078887"/>
          </a:xfrm>
          <a:prstGeom prst="rect">
            <a:avLst/>
          </a:prstGeom>
        </p:spPr>
      </p:pic>
    </p:spTree>
    <p:extLst>
      <p:ext uri="{BB962C8B-B14F-4D97-AF65-F5344CB8AC3E}">
        <p14:creationId xmlns:p14="http://schemas.microsoft.com/office/powerpoint/2010/main" val="356954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10"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5151038" y="6176248"/>
            <a:ext cx="1889924" cy="633875"/>
          </a:xfrm>
          <a:prstGeom prst="rect">
            <a:avLst/>
          </a:prstGeom>
        </p:spPr>
      </p:pic>
      <p:pic>
        <p:nvPicPr>
          <p:cNvPr id="5" name="Image 4">
            <a:extLst>
              <a:ext uri="{FF2B5EF4-FFF2-40B4-BE49-F238E27FC236}">
                <a16:creationId xmlns:a16="http://schemas.microsoft.com/office/drawing/2014/main" id="{7A85AF74-CACB-FF42-8066-0A38AF70836A}"/>
              </a:ext>
            </a:extLst>
          </p:cNvPr>
          <p:cNvPicPr>
            <a:picLocks noChangeAspect="1"/>
          </p:cNvPicPr>
          <p:nvPr/>
        </p:nvPicPr>
        <p:blipFill>
          <a:blip r:embed="rId3"/>
          <a:stretch>
            <a:fillRect/>
          </a:stretch>
        </p:blipFill>
        <p:spPr>
          <a:xfrm>
            <a:off x="635000" y="8384"/>
            <a:ext cx="10922000" cy="6856215"/>
          </a:xfrm>
          <a:prstGeom prst="rect">
            <a:avLst/>
          </a:prstGeom>
        </p:spPr>
      </p:pic>
      <p:sp>
        <p:nvSpPr>
          <p:cNvPr id="6" name="Rectangle 5"/>
          <p:cNvSpPr/>
          <p:nvPr/>
        </p:nvSpPr>
        <p:spPr>
          <a:xfrm rot="16200000">
            <a:off x="-3138613" y="3053633"/>
            <a:ext cx="6849616" cy="759119"/>
          </a:xfrm>
          <a:prstGeom prst="rect">
            <a:avLst/>
          </a:prstGeom>
          <a:noFill/>
        </p:spPr>
        <p:txBody>
          <a:bodyPr wrap="square" lIns="121920" tIns="60960" rIns="121920" bIns="60960">
            <a:spAutoFit/>
          </a:bodyPr>
          <a:lstStyle/>
          <a:p>
            <a:pPr algn="ctr"/>
            <a:r>
              <a:rPr lang="fr-FR" sz="4133"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La séquence SMART</a:t>
            </a:r>
          </a:p>
        </p:txBody>
      </p:sp>
      <p:pic>
        <p:nvPicPr>
          <p:cNvPr id="7" name="Image 6">
            <a:extLst>
              <a:ext uri="{FF2B5EF4-FFF2-40B4-BE49-F238E27FC236}">
                <a16:creationId xmlns:a16="http://schemas.microsoft.com/office/drawing/2014/main" id="{3345F84B-1FD3-A04D-9E74-E86D34BE584C}"/>
              </a:ext>
            </a:extLst>
          </p:cNvPr>
          <p:cNvPicPr>
            <a:picLocks noChangeAspect="1"/>
          </p:cNvPicPr>
          <p:nvPr/>
        </p:nvPicPr>
        <p:blipFill>
          <a:blip r:embed="rId4"/>
          <a:stretch>
            <a:fillRect/>
          </a:stretch>
        </p:blipFill>
        <p:spPr>
          <a:xfrm>
            <a:off x="10170637" y="139147"/>
            <a:ext cx="1852679" cy="1078887"/>
          </a:xfrm>
          <a:prstGeom prst="rect">
            <a:avLst/>
          </a:prstGeom>
        </p:spPr>
      </p:pic>
    </p:spTree>
    <p:extLst>
      <p:ext uri="{BB962C8B-B14F-4D97-AF65-F5344CB8AC3E}">
        <p14:creationId xmlns:p14="http://schemas.microsoft.com/office/powerpoint/2010/main" val="366144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3138613" y="3053633"/>
            <a:ext cx="6849616" cy="759119"/>
          </a:xfrm>
          <a:prstGeom prst="rect">
            <a:avLst/>
          </a:prstGeom>
          <a:noFill/>
        </p:spPr>
        <p:txBody>
          <a:bodyPr wrap="square" lIns="121920" tIns="60960" rIns="121920" bIns="60960">
            <a:spAutoFit/>
          </a:bodyPr>
          <a:lstStyle/>
          <a:p>
            <a:pPr algn="ctr"/>
            <a:r>
              <a:rPr lang="fr-FR" sz="4133"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Les résultats</a:t>
            </a:r>
          </a:p>
        </p:txBody>
      </p:sp>
      <p:pic>
        <p:nvPicPr>
          <p:cNvPr id="7" name="Image 6">
            <a:extLst>
              <a:ext uri="{FF2B5EF4-FFF2-40B4-BE49-F238E27FC236}">
                <a16:creationId xmlns:a16="http://schemas.microsoft.com/office/drawing/2014/main" id="{56BEC5E8-51E5-B84C-9DFA-29F3E46D95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7467" y="8383"/>
            <a:ext cx="5048251" cy="3105564"/>
          </a:xfrm>
          <a:prstGeom prst="rect">
            <a:avLst/>
          </a:prstGeom>
        </p:spPr>
      </p:pic>
      <p:pic>
        <p:nvPicPr>
          <p:cNvPr id="9" name="Image 8">
            <a:extLst>
              <a:ext uri="{FF2B5EF4-FFF2-40B4-BE49-F238E27FC236}">
                <a16:creationId xmlns:a16="http://schemas.microsoft.com/office/drawing/2014/main" id="{71D6C444-6D24-744C-AF71-98334D0D1F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 y="3263303"/>
            <a:ext cx="6150347" cy="3408443"/>
          </a:xfrm>
          <a:prstGeom prst="rect">
            <a:avLst/>
          </a:prstGeom>
        </p:spPr>
      </p:pic>
      <p:pic>
        <p:nvPicPr>
          <p:cNvPr id="11" name="Image 10">
            <a:extLst>
              <a:ext uri="{FF2B5EF4-FFF2-40B4-BE49-F238E27FC236}">
                <a16:creationId xmlns:a16="http://schemas.microsoft.com/office/drawing/2014/main" id="{F0F8F774-0CCD-144F-81D9-171CC426DB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4037" y="3113947"/>
            <a:ext cx="5596043" cy="3687565"/>
          </a:xfrm>
          <a:prstGeom prst="rect">
            <a:avLst/>
          </a:prstGeom>
        </p:spPr>
      </p:pic>
    </p:spTree>
    <p:extLst>
      <p:ext uri="{BB962C8B-B14F-4D97-AF65-F5344CB8AC3E}">
        <p14:creationId xmlns:p14="http://schemas.microsoft.com/office/powerpoint/2010/main" val="169422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texte, table&#10;&#10;Description générée automatiquement">
            <a:extLst>
              <a:ext uri="{FF2B5EF4-FFF2-40B4-BE49-F238E27FC236}">
                <a16:creationId xmlns:a16="http://schemas.microsoft.com/office/drawing/2014/main" id="{1F820521-5139-2C11-B07C-00CE35A2B8B4}"/>
              </a:ext>
            </a:extLst>
          </p:cNvPr>
          <p:cNvPicPr>
            <a:picLocks noGrp="1" noChangeAspect="1"/>
          </p:cNvPicPr>
          <p:nvPr>
            <p:ph idx="1"/>
          </p:nvPr>
        </p:nvPicPr>
        <p:blipFill>
          <a:blip r:embed="rId2"/>
          <a:stretch>
            <a:fillRect/>
          </a:stretch>
        </p:blipFill>
        <p:spPr>
          <a:xfrm>
            <a:off x="0" y="1563724"/>
            <a:ext cx="11760341" cy="3730552"/>
          </a:xfrm>
        </p:spPr>
      </p:pic>
    </p:spTree>
    <p:extLst>
      <p:ext uri="{BB962C8B-B14F-4D97-AF65-F5344CB8AC3E}">
        <p14:creationId xmlns:p14="http://schemas.microsoft.com/office/powerpoint/2010/main" val="2034379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0395523-2D95-D839-72B0-B3C0B9042FBF}"/>
              </a:ext>
            </a:extLst>
          </p:cNvPr>
          <p:cNvSpPr>
            <a:spLocks noGrp="1"/>
          </p:cNvSpPr>
          <p:nvPr>
            <p:ph idx="1"/>
          </p:nvPr>
        </p:nvSpPr>
        <p:spPr>
          <a:xfrm>
            <a:off x="838200" y="763929"/>
            <a:ext cx="10515600" cy="5413034"/>
          </a:xfrm>
        </p:spPr>
        <p:txBody>
          <a:bodyPr vert="horz">
            <a:normAutofit/>
          </a:bodyPr>
          <a:lstStyle/>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r>
              <a:rPr lang="fr-FR" sz="3200" dirty="0"/>
              <a:t>Le travail en CAP permet de lever les ambiguïtés ou le défaut de compétences des champs techniques, prédictifs de difficultés durables si nous n’agissons pas. </a:t>
            </a:r>
          </a:p>
        </p:txBody>
      </p:sp>
    </p:spTree>
    <p:extLst>
      <p:ext uri="{BB962C8B-B14F-4D97-AF65-F5344CB8AC3E}">
        <p14:creationId xmlns:p14="http://schemas.microsoft.com/office/powerpoint/2010/main" val="2893703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1D436FA3-10E0-2640-A37B-B3BD091C11E3}"/>
              </a:ext>
            </a:extLst>
          </p:cNvPr>
          <p:cNvPicPr>
            <a:picLocks noGrp="1" noChangeAspect="1"/>
          </p:cNvPicPr>
          <p:nvPr>
            <p:ph idx="1"/>
          </p:nvPr>
        </p:nvPicPr>
        <p:blipFill>
          <a:blip r:embed="rId2"/>
          <a:stretch>
            <a:fillRect/>
          </a:stretch>
        </p:blipFill>
        <p:spPr>
          <a:xfrm>
            <a:off x="568036" y="775854"/>
            <a:ext cx="11139055" cy="5888181"/>
          </a:xfrm>
        </p:spPr>
      </p:pic>
      <p:sp>
        <p:nvSpPr>
          <p:cNvPr id="6" name="ZoneTexte 5">
            <a:extLst>
              <a:ext uri="{FF2B5EF4-FFF2-40B4-BE49-F238E27FC236}">
                <a16:creationId xmlns:a16="http://schemas.microsoft.com/office/drawing/2014/main" id="{97434F94-E271-204C-972D-8ECA7D1D9C56}"/>
              </a:ext>
            </a:extLst>
          </p:cNvPr>
          <p:cNvSpPr txBox="1"/>
          <p:nvPr/>
        </p:nvSpPr>
        <p:spPr>
          <a:xfrm>
            <a:off x="3006436" y="221673"/>
            <a:ext cx="6179128" cy="369332"/>
          </a:xfrm>
          <a:prstGeom prst="rect">
            <a:avLst/>
          </a:prstGeom>
          <a:noFill/>
        </p:spPr>
        <p:txBody>
          <a:bodyPr wrap="square" rtlCol="0">
            <a:spAutoFit/>
          </a:bodyPr>
          <a:lstStyle/>
          <a:p>
            <a:pPr algn="ctr"/>
            <a:r>
              <a:rPr lang="fr-FR" b="1" dirty="0"/>
              <a:t>Français début année CP</a:t>
            </a:r>
          </a:p>
        </p:txBody>
      </p:sp>
      <p:sp>
        <p:nvSpPr>
          <p:cNvPr id="2" name="Rectangle 1">
            <a:extLst>
              <a:ext uri="{FF2B5EF4-FFF2-40B4-BE49-F238E27FC236}">
                <a16:creationId xmlns:a16="http://schemas.microsoft.com/office/drawing/2014/main" id="{3E6A1700-D2D1-B645-B753-8AE82753562C}"/>
              </a:ext>
            </a:extLst>
          </p:cNvPr>
          <p:cNvSpPr/>
          <p:nvPr/>
        </p:nvSpPr>
        <p:spPr>
          <a:xfrm>
            <a:off x="427383" y="6172200"/>
            <a:ext cx="11390243" cy="491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1696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71797" y="2294802"/>
            <a:ext cx="1728192" cy="43985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6" name="Rectangle à coins arrondis 15"/>
          <p:cNvSpPr/>
          <p:nvPr/>
        </p:nvSpPr>
        <p:spPr>
          <a:xfrm>
            <a:off x="719403" y="2294801"/>
            <a:ext cx="4032448" cy="4402752"/>
          </a:xfrm>
          <a:prstGeom prst="roundRect">
            <a:avLst>
              <a:gd name="adj" fmla="val 65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3" name="Rectangle à coins arrondis 2"/>
          <p:cNvSpPr/>
          <p:nvPr/>
        </p:nvSpPr>
        <p:spPr>
          <a:xfrm>
            <a:off x="4751851" y="8383"/>
            <a:ext cx="7344139" cy="6684980"/>
          </a:xfrm>
          <a:prstGeom prst="roundRect">
            <a:avLst>
              <a:gd name="adj" fmla="val 383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4" name="Rectangle 3"/>
          <p:cNvSpPr/>
          <p:nvPr/>
        </p:nvSpPr>
        <p:spPr>
          <a:xfrm rot="16200000">
            <a:off x="-3138613" y="3043310"/>
            <a:ext cx="6849616" cy="779765"/>
          </a:xfrm>
          <a:prstGeom prst="rect">
            <a:avLst/>
          </a:prstGeom>
          <a:noFill/>
        </p:spPr>
        <p:txBody>
          <a:bodyPr wrap="square" lIns="121920" tIns="60960" rIns="121920" bIns="60960">
            <a:spAutoFit/>
          </a:bodyPr>
          <a:lstStyle/>
          <a:p>
            <a:pPr algn="ctr"/>
            <a:r>
              <a:rPr lang="fr-FR" sz="4267"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Chronologie</a:t>
            </a:r>
          </a:p>
        </p:txBody>
      </p:sp>
      <p:graphicFrame>
        <p:nvGraphicFramePr>
          <p:cNvPr id="6" name="Diagramme 5"/>
          <p:cNvGraphicFramePr/>
          <p:nvPr>
            <p:extLst>
              <p:ext uri="{D42A27DB-BD31-4B8C-83A1-F6EECF244321}">
                <p14:modId xmlns:p14="http://schemas.microsoft.com/office/powerpoint/2010/main" val="1314271466"/>
              </p:ext>
            </p:extLst>
          </p:nvPr>
        </p:nvGraphicFramePr>
        <p:xfrm>
          <a:off x="815413" y="164637"/>
          <a:ext cx="11233248" cy="6432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7649" y="1316766"/>
            <a:ext cx="1498809" cy="978036"/>
          </a:xfrm>
          <a:prstGeom prst="rect">
            <a:avLst/>
          </a:prstGeom>
        </p:spPr>
      </p:pic>
      <p:pic>
        <p:nvPicPr>
          <p:cNvPr id="10" name="Imag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9967" y="2937675"/>
            <a:ext cx="984387" cy="1587720"/>
          </a:xfrm>
          <a:prstGeom prst="rect">
            <a:avLst/>
          </a:prstGeom>
        </p:spPr>
      </p:pic>
      <p:pic>
        <p:nvPicPr>
          <p:cNvPr id="11" name="Imag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96384" y="5697672"/>
            <a:ext cx="1733504" cy="1160329"/>
          </a:xfrm>
          <a:prstGeom prst="rect">
            <a:avLst/>
          </a:prstGeom>
        </p:spPr>
      </p:pic>
      <p:pic>
        <p:nvPicPr>
          <p:cNvPr id="12" name="Imag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27283" y="5319058"/>
            <a:ext cx="1152455" cy="1301159"/>
          </a:xfrm>
          <a:prstGeom prst="rect">
            <a:avLst/>
          </a:prstGeom>
        </p:spPr>
      </p:pic>
      <p:pic>
        <p:nvPicPr>
          <p:cNvPr id="13" name="Imag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61240" y="3366951"/>
            <a:ext cx="2236995" cy="1158444"/>
          </a:xfrm>
          <a:prstGeom prst="rect">
            <a:avLst/>
          </a:prstGeom>
        </p:spPr>
      </p:pic>
      <p:pic>
        <p:nvPicPr>
          <p:cNvPr id="14" name="Imag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61241" y="753035"/>
            <a:ext cx="1192113" cy="1404991"/>
          </a:xfrm>
          <a:prstGeom prst="rect">
            <a:avLst/>
          </a:prstGeom>
        </p:spPr>
      </p:pic>
      <p:pic>
        <p:nvPicPr>
          <p:cNvPr id="15" name="Imag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060132" y="1797907"/>
            <a:ext cx="972435" cy="1254755"/>
          </a:xfrm>
          <a:prstGeom prst="rect">
            <a:avLst/>
          </a:prstGeom>
        </p:spPr>
      </p:pic>
      <p:pic>
        <p:nvPicPr>
          <p:cNvPr id="5" name="Imag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465471" y="4218554"/>
            <a:ext cx="2411851" cy="2201007"/>
          </a:xfrm>
          <a:prstGeom prst="rect">
            <a:avLst/>
          </a:prstGeom>
        </p:spPr>
      </p:pic>
      <p:sp>
        <p:nvSpPr>
          <p:cNvPr id="17" name="Rectangle à coins arrondis 16">
            <a:extLst>
              <a:ext uri="{FF2B5EF4-FFF2-40B4-BE49-F238E27FC236}">
                <a16:creationId xmlns:a16="http://schemas.microsoft.com/office/drawing/2014/main" id="{775538C0-A8F7-EE44-A867-6A9059B14AC1}"/>
              </a:ext>
            </a:extLst>
          </p:cNvPr>
          <p:cNvSpPr/>
          <p:nvPr/>
        </p:nvSpPr>
        <p:spPr>
          <a:xfrm>
            <a:off x="4825671" y="62879"/>
            <a:ext cx="3264363" cy="20160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8" name="Rectangle à coins arrondis 17">
            <a:extLst>
              <a:ext uri="{FF2B5EF4-FFF2-40B4-BE49-F238E27FC236}">
                <a16:creationId xmlns:a16="http://schemas.microsoft.com/office/drawing/2014/main" id="{3A11E21C-D30E-C649-91DB-92CE2312BD88}"/>
              </a:ext>
            </a:extLst>
          </p:cNvPr>
          <p:cNvSpPr/>
          <p:nvPr/>
        </p:nvSpPr>
        <p:spPr>
          <a:xfrm>
            <a:off x="4765697" y="2358951"/>
            <a:ext cx="3264363" cy="20160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23959255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2851355" y="2706599"/>
            <a:ext cx="6849616" cy="1436419"/>
          </a:xfrm>
          <a:prstGeom prst="rect">
            <a:avLst/>
          </a:prstGeom>
          <a:noFill/>
        </p:spPr>
        <p:txBody>
          <a:bodyPr wrap="square" lIns="121920" tIns="60960" rIns="121920" bIns="60960">
            <a:spAutoFit/>
          </a:bodyPr>
          <a:lstStyle/>
          <a:p>
            <a:pPr algn="ctr"/>
            <a:r>
              <a:rPr lang="fr-FR" sz="4267"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Concevoir une séquence SMART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8629" y="133978"/>
            <a:ext cx="10900400" cy="6116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77579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A57EDD-0CDA-5F49-B15E-42628BD4E09E}"/>
              </a:ext>
            </a:extLst>
          </p:cNvPr>
          <p:cNvSpPr>
            <a:spLocks noGrp="1"/>
          </p:cNvSpPr>
          <p:nvPr>
            <p:ph type="title"/>
          </p:nvPr>
        </p:nvSpPr>
        <p:spPr/>
        <p:txBody>
          <a:bodyPr>
            <a:normAutofit fontScale="90000"/>
          </a:bodyPr>
          <a:lstStyle/>
          <a:p>
            <a:r>
              <a:rPr lang="fr-FR" dirty="0"/>
              <a:t>Le cycle des rencontres CAP continue : </a:t>
            </a:r>
            <a:br>
              <a:rPr lang="fr-FR" dirty="0"/>
            </a:br>
            <a:r>
              <a:rPr lang="fr-FR" dirty="0"/>
              <a:t>- jusqu’à la réussite des élèves</a:t>
            </a:r>
            <a:br>
              <a:rPr lang="fr-FR" dirty="0"/>
            </a:br>
            <a:r>
              <a:rPr lang="fr-FR" dirty="0"/>
              <a:t>- pour ensuite aborder un autre objectif</a:t>
            </a:r>
          </a:p>
        </p:txBody>
      </p:sp>
      <p:pic>
        <p:nvPicPr>
          <p:cNvPr id="5" name="Espace réservé du contenu 4">
            <a:extLst>
              <a:ext uri="{FF2B5EF4-FFF2-40B4-BE49-F238E27FC236}">
                <a16:creationId xmlns:a16="http://schemas.microsoft.com/office/drawing/2014/main" id="{BB56DB15-850C-B94E-B01E-96F6C928220B}"/>
              </a:ext>
            </a:extLst>
          </p:cNvPr>
          <p:cNvPicPr>
            <a:picLocks noGrp="1" noChangeAspect="1"/>
          </p:cNvPicPr>
          <p:nvPr>
            <p:ph idx="1"/>
          </p:nvPr>
        </p:nvPicPr>
        <p:blipFill>
          <a:blip r:embed="rId2"/>
          <a:stretch>
            <a:fillRect/>
          </a:stretch>
        </p:blipFill>
        <p:spPr>
          <a:xfrm>
            <a:off x="4870450" y="2953544"/>
            <a:ext cx="2451100" cy="2095500"/>
          </a:xfrm>
        </p:spPr>
      </p:pic>
    </p:spTree>
    <p:extLst>
      <p:ext uri="{BB962C8B-B14F-4D97-AF65-F5344CB8AC3E}">
        <p14:creationId xmlns:p14="http://schemas.microsoft.com/office/powerpoint/2010/main" val="18784339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3138613" y="3002305"/>
            <a:ext cx="6849616" cy="861774"/>
          </a:xfrm>
          <a:prstGeom prst="rect">
            <a:avLst/>
          </a:prstGeom>
          <a:noFill/>
        </p:spPr>
        <p:txBody>
          <a:bodyPr wrap="square" lIns="121920" tIns="60960" rIns="121920" bIns="60960">
            <a:spAutoFit/>
          </a:bodyPr>
          <a:lstStyle/>
          <a:p>
            <a:pPr algn="ctr"/>
            <a:r>
              <a:rPr lang="fr-FR" sz="4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Retombées des CAP</a:t>
            </a:r>
          </a:p>
        </p:txBody>
      </p:sp>
      <p:sp>
        <p:nvSpPr>
          <p:cNvPr id="3" name="Rectangle 2"/>
          <p:cNvSpPr/>
          <p:nvPr/>
        </p:nvSpPr>
        <p:spPr>
          <a:xfrm>
            <a:off x="963267" y="1595021"/>
            <a:ext cx="11228733" cy="5262979"/>
          </a:xfrm>
          <a:prstGeom prst="rect">
            <a:avLst/>
          </a:prstGeom>
        </p:spPr>
        <p:txBody>
          <a:bodyPr wrap="square">
            <a:spAutoFit/>
          </a:bodyPr>
          <a:lstStyle/>
          <a:p>
            <a:r>
              <a:rPr lang="fr-FR" sz="2400" dirty="0"/>
              <a:t>Les recherches montrent :</a:t>
            </a:r>
          </a:p>
          <a:p>
            <a:pPr marL="380990" indent="-380990">
              <a:buFont typeface="Arial" panose="020B0604020202020204" pitchFamily="34" charset="0"/>
              <a:buChar char="•"/>
            </a:pPr>
            <a:r>
              <a:rPr lang="fr-FR" sz="2400" dirty="0"/>
              <a:t>Un rehaussement notable de la qualité des pratiques d’enseignement;</a:t>
            </a:r>
          </a:p>
          <a:p>
            <a:pPr marL="380990" indent="-380990">
              <a:buFont typeface="Arial" panose="020B0604020202020204" pitchFamily="34" charset="0"/>
              <a:buChar char="•"/>
            </a:pPr>
            <a:r>
              <a:rPr lang="fr-FR" sz="2400" dirty="0"/>
              <a:t>Des enseignants qui encouragent davantage les élèves à la réflexion;</a:t>
            </a:r>
          </a:p>
          <a:p>
            <a:pPr marL="380990" indent="-380990">
              <a:buFont typeface="Arial" panose="020B0604020202020204" pitchFamily="34" charset="0"/>
              <a:buChar char="•"/>
            </a:pPr>
            <a:r>
              <a:rPr lang="fr-FR" sz="2400" dirty="0"/>
              <a:t>Un rehaussement du sentiment d’efficacité des enseignants;</a:t>
            </a:r>
          </a:p>
          <a:p>
            <a:pPr marL="380990" indent="-380990">
              <a:buFont typeface="Arial" panose="020B0604020202020204" pitchFamily="34" charset="0"/>
              <a:buChar char="•"/>
            </a:pPr>
            <a:r>
              <a:rPr lang="fr-FR" sz="2400" dirty="0"/>
              <a:t>Un développement de la culture de collecte et d’analyse de données d’apprentissage;</a:t>
            </a:r>
          </a:p>
          <a:p>
            <a:pPr marL="380990" indent="-380990">
              <a:buFont typeface="Arial" panose="020B0604020202020204" pitchFamily="34" charset="0"/>
              <a:buChar char="•"/>
            </a:pPr>
            <a:r>
              <a:rPr lang="fr-FR" sz="2400" dirty="0"/>
              <a:t>Une plus grande harmonisation des pratiques;</a:t>
            </a:r>
          </a:p>
          <a:p>
            <a:pPr marL="380990" indent="-380990">
              <a:buFont typeface="Arial" panose="020B0604020202020204" pitchFamily="34" charset="0"/>
              <a:buChar char="•"/>
            </a:pPr>
            <a:r>
              <a:rPr lang="fr-FR" sz="2400" dirty="0"/>
              <a:t>Des enseignants qui parlent beaucoup plus de situations pédagogiques et de ce qu’ils vivent avec leurs élèves ; </a:t>
            </a:r>
          </a:p>
          <a:p>
            <a:pPr marL="380990" indent="-380990">
              <a:buFont typeface="Arial" panose="020B0604020202020204" pitchFamily="34" charset="0"/>
              <a:buChar char="•"/>
            </a:pPr>
            <a:r>
              <a:rPr lang="fr-FR" sz="2400" dirty="0"/>
              <a:t>Une plus grande motivation chez les élèves, moins d’élèves à risque d’une année à l’autre; </a:t>
            </a:r>
          </a:p>
          <a:p>
            <a:pPr marL="380990" indent="-380990">
              <a:buFont typeface="Arial" panose="020B0604020202020204" pitchFamily="34" charset="0"/>
              <a:buChar char="•"/>
            </a:pPr>
            <a:r>
              <a:rPr lang="fr-FR" sz="2400" dirty="0"/>
              <a:t>Une capacité à croire en tous les élèves;</a:t>
            </a:r>
          </a:p>
          <a:p>
            <a:pPr marL="380990" indent="-380990">
              <a:buFont typeface="Arial" panose="020B0604020202020204" pitchFamily="34" charset="0"/>
              <a:buChar char="•"/>
            </a:pPr>
            <a:r>
              <a:rPr lang="fr-FR" sz="2400" dirty="0"/>
              <a:t>Une meilleure réussite des élèves;</a:t>
            </a:r>
          </a:p>
          <a:p>
            <a:pPr marL="380990" indent="-380990">
              <a:buFont typeface="Arial" panose="020B0604020202020204" pitchFamily="34" charset="0"/>
              <a:buChar char="•"/>
            </a:pPr>
            <a:r>
              <a:rPr lang="fr-FR" sz="2400" dirty="0"/>
              <a:t>Témoignage d’une directrice : </a:t>
            </a:r>
          </a:p>
          <a:p>
            <a:pPr marL="380990" indent="-380990">
              <a:buFont typeface="Arial" panose="020B0604020202020204" pitchFamily="34" charset="0"/>
              <a:buChar char="•"/>
            </a:pPr>
            <a:endParaRPr lang="fr-FR" sz="2400" dirty="0"/>
          </a:p>
        </p:txBody>
      </p:sp>
      <p:pic>
        <p:nvPicPr>
          <p:cNvPr id="2" name="DRON MARLE .m4a">
            <a:hlinkClick r:id="" action="ppaction://media"/>
            <a:extLst>
              <a:ext uri="{FF2B5EF4-FFF2-40B4-BE49-F238E27FC236}">
                <a16:creationId xmlns:a16="http://schemas.microsoft.com/office/drawing/2014/main" id="{076F41DD-2A38-3343-A856-56876A11A5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830290" y="5655776"/>
            <a:ext cx="812800" cy="812800"/>
          </a:xfrm>
          <a:prstGeom prst="rect">
            <a:avLst/>
          </a:prstGeom>
          <a:ln>
            <a:solidFill>
              <a:schemeClr val="dk1">
                <a:hueOff val="0"/>
                <a:satOff val="0"/>
                <a:lumOff val="0"/>
              </a:schemeClr>
            </a:solidFill>
          </a:ln>
        </p:spPr>
      </p:pic>
      <p:pic>
        <p:nvPicPr>
          <p:cNvPr id="6" name="Image 5">
            <a:extLst>
              <a:ext uri="{FF2B5EF4-FFF2-40B4-BE49-F238E27FC236}">
                <a16:creationId xmlns:a16="http://schemas.microsoft.com/office/drawing/2014/main" id="{688CA89A-D664-2846-A20B-A4EAE7560198}"/>
              </a:ext>
            </a:extLst>
          </p:cNvPr>
          <p:cNvPicPr>
            <a:picLocks noChangeAspect="1"/>
          </p:cNvPicPr>
          <p:nvPr/>
        </p:nvPicPr>
        <p:blipFill>
          <a:blip r:embed="rId6"/>
          <a:stretch>
            <a:fillRect/>
          </a:stretch>
        </p:blipFill>
        <p:spPr>
          <a:xfrm>
            <a:off x="909868" y="117382"/>
            <a:ext cx="2355230" cy="1472019"/>
          </a:xfrm>
          <a:prstGeom prst="rect">
            <a:avLst/>
          </a:prstGeom>
        </p:spPr>
      </p:pic>
      <p:sp>
        <p:nvSpPr>
          <p:cNvPr id="7" name="ZoneTexte 6">
            <a:extLst>
              <a:ext uri="{FF2B5EF4-FFF2-40B4-BE49-F238E27FC236}">
                <a16:creationId xmlns:a16="http://schemas.microsoft.com/office/drawing/2014/main" id="{2A854DF4-AB36-7247-B44F-727AE0D0A9AA}"/>
              </a:ext>
            </a:extLst>
          </p:cNvPr>
          <p:cNvSpPr txBox="1"/>
          <p:nvPr/>
        </p:nvSpPr>
        <p:spPr>
          <a:xfrm>
            <a:off x="3265098" y="468670"/>
            <a:ext cx="2739378" cy="769441"/>
          </a:xfrm>
          <a:prstGeom prst="rect">
            <a:avLst/>
          </a:prstGeom>
          <a:noFill/>
        </p:spPr>
        <p:txBody>
          <a:bodyPr wrap="square" rtlCol="0">
            <a:spAutoFit/>
          </a:bodyPr>
          <a:lstStyle/>
          <a:p>
            <a:pPr algn="ctr"/>
            <a:r>
              <a:rPr lang="fr-FR" sz="4400" b="1" dirty="0"/>
              <a:t>LE SUCCES </a:t>
            </a:r>
          </a:p>
        </p:txBody>
      </p:sp>
    </p:spTree>
    <p:extLst>
      <p:ext uri="{BB962C8B-B14F-4D97-AF65-F5344CB8AC3E}">
        <p14:creationId xmlns:p14="http://schemas.microsoft.com/office/powerpoint/2010/main" val="4051652850"/>
      </p:ext>
    </p:extLst>
  </p:cSld>
  <p:clrMapOvr>
    <a:masterClrMapping/>
  </p:clrMapOvr>
  <p:transition spd="slow"/>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BC32C72-A865-DC48-9515-520530633923}"/>
              </a:ext>
            </a:extLst>
          </p:cNvPr>
          <p:cNvPicPr>
            <a:picLocks noChangeAspect="1"/>
          </p:cNvPicPr>
          <p:nvPr/>
        </p:nvPicPr>
        <p:blipFill>
          <a:blip r:embed="rId2"/>
          <a:stretch>
            <a:fillRect/>
          </a:stretch>
        </p:blipFill>
        <p:spPr>
          <a:xfrm>
            <a:off x="1880748" y="1352812"/>
            <a:ext cx="4957011" cy="2947832"/>
          </a:xfrm>
          <a:prstGeom prst="rect">
            <a:avLst/>
          </a:prstGeom>
        </p:spPr>
      </p:pic>
      <p:sp>
        <p:nvSpPr>
          <p:cNvPr id="5" name="ZoneTexte 4">
            <a:extLst>
              <a:ext uri="{FF2B5EF4-FFF2-40B4-BE49-F238E27FC236}">
                <a16:creationId xmlns:a16="http://schemas.microsoft.com/office/drawing/2014/main" id="{4E58A0BA-BAE3-1543-AAAF-053F08674B8A}"/>
              </a:ext>
            </a:extLst>
          </p:cNvPr>
          <p:cNvSpPr txBox="1"/>
          <p:nvPr/>
        </p:nvSpPr>
        <p:spPr>
          <a:xfrm>
            <a:off x="6549001" y="3046354"/>
            <a:ext cx="2739378" cy="769441"/>
          </a:xfrm>
          <a:prstGeom prst="rect">
            <a:avLst/>
          </a:prstGeom>
          <a:noFill/>
        </p:spPr>
        <p:txBody>
          <a:bodyPr wrap="square" rtlCol="0">
            <a:spAutoFit/>
          </a:bodyPr>
          <a:lstStyle/>
          <a:p>
            <a:pPr algn="ctr"/>
            <a:r>
              <a:rPr lang="fr-FR" sz="4400" b="1" dirty="0"/>
              <a:t>LE QUOI ?</a:t>
            </a:r>
          </a:p>
        </p:txBody>
      </p:sp>
    </p:spTree>
    <p:extLst>
      <p:ext uri="{BB962C8B-B14F-4D97-AF65-F5344CB8AC3E}">
        <p14:creationId xmlns:p14="http://schemas.microsoft.com/office/powerpoint/2010/main" val="37523557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971EED-B622-7445-A2B6-E43A46828A55}"/>
              </a:ext>
            </a:extLst>
          </p:cNvPr>
          <p:cNvSpPr>
            <a:spLocks noGrp="1"/>
          </p:cNvSpPr>
          <p:nvPr>
            <p:ph type="title"/>
          </p:nvPr>
        </p:nvSpPr>
        <p:spPr/>
        <p:txBody>
          <a:bodyPr/>
          <a:lstStyle/>
          <a:p>
            <a:r>
              <a:rPr lang="fr-FR" dirty="0"/>
              <a:t>La gestion du compte affectif de la personne</a:t>
            </a:r>
          </a:p>
        </p:txBody>
      </p:sp>
      <p:pic>
        <p:nvPicPr>
          <p:cNvPr id="5" name="Espace réservé du contenu 4">
            <a:extLst>
              <a:ext uri="{FF2B5EF4-FFF2-40B4-BE49-F238E27FC236}">
                <a16:creationId xmlns:a16="http://schemas.microsoft.com/office/drawing/2014/main" id="{7D0F19F8-A0DC-E74C-9EF1-307224009CE0}"/>
              </a:ext>
            </a:extLst>
          </p:cNvPr>
          <p:cNvPicPr>
            <a:picLocks noGrp="1" noChangeAspect="1"/>
          </p:cNvPicPr>
          <p:nvPr>
            <p:ph idx="1"/>
          </p:nvPr>
        </p:nvPicPr>
        <p:blipFill>
          <a:blip r:embed="rId2"/>
          <a:stretch>
            <a:fillRect/>
          </a:stretch>
        </p:blipFill>
        <p:spPr>
          <a:xfrm>
            <a:off x="1803400" y="1962944"/>
            <a:ext cx="8585200" cy="4076700"/>
          </a:xfrm>
        </p:spPr>
      </p:pic>
    </p:spTree>
    <p:extLst>
      <p:ext uri="{BB962C8B-B14F-4D97-AF65-F5344CB8AC3E}">
        <p14:creationId xmlns:p14="http://schemas.microsoft.com/office/powerpoint/2010/main" val="39387518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3138613" y="3002305"/>
            <a:ext cx="6849616" cy="861774"/>
          </a:xfrm>
          <a:prstGeom prst="rect">
            <a:avLst/>
          </a:prstGeom>
          <a:noFill/>
        </p:spPr>
        <p:txBody>
          <a:bodyPr wrap="square" lIns="121920" tIns="60960" rIns="121920" bIns="60960">
            <a:spAutoFit/>
          </a:bodyPr>
          <a:lstStyle/>
          <a:p>
            <a:pPr algn="ctr"/>
            <a:r>
              <a:rPr lang="fr-FR" sz="4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Réussite des élèves</a:t>
            </a:r>
          </a:p>
        </p:txBody>
      </p:sp>
      <p:sp>
        <p:nvSpPr>
          <p:cNvPr id="2" name="Ellipse 1">
            <a:extLst>
              <a:ext uri="{FF2B5EF4-FFF2-40B4-BE49-F238E27FC236}">
                <a16:creationId xmlns:a16="http://schemas.microsoft.com/office/drawing/2014/main" id="{6D30313F-F557-EA44-95EF-6C1EA0CA9BE0}"/>
              </a:ext>
            </a:extLst>
          </p:cNvPr>
          <p:cNvSpPr/>
          <p:nvPr/>
        </p:nvSpPr>
        <p:spPr>
          <a:xfrm>
            <a:off x="3580109" y="914400"/>
            <a:ext cx="5284922" cy="5207430"/>
          </a:xfrm>
          <a:prstGeom prst="ellipse">
            <a:avLst/>
          </a:prstGeom>
          <a:noFill/>
          <a:ln w="127000">
            <a:solidFill>
              <a:schemeClr val="tx1"/>
            </a:solidFill>
          </a:ln>
          <a:effectLst>
            <a:glow rad="228600">
              <a:schemeClr val="accent3">
                <a:satMod val="175000"/>
                <a:alpha val="40000"/>
              </a:schemeClr>
            </a:glow>
            <a:reflection endPos="0" dir="5400000" sy="-100000" algn="bl" rotWithShape="0"/>
            <a:softEdge rad="1270000"/>
          </a:effectLst>
          <a:scene3d>
            <a:camera prst="orthographicFront"/>
            <a:lightRig rig="threePt" dir="t"/>
          </a:scene3d>
          <a:sp3d extrusionH="76200" prstMaterial="clear">
            <a:bevelT prst="angle"/>
            <a:bevelB w="165100" prst="coolSlant"/>
            <a:extrusionClr>
              <a:schemeClr val="tx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llipse 2">
            <a:extLst>
              <a:ext uri="{FF2B5EF4-FFF2-40B4-BE49-F238E27FC236}">
                <a16:creationId xmlns:a16="http://schemas.microsoft.com/office/drawing/2014/main" id="{6C4FE6B9-1516-5449-93EC-1405D7C1E250}"/>
              </a:ext>
            </a:extLst>
          </p:cNvPr>
          <p:cNvSpPr/>
          <p:nvPr/>
        </p:nvSpPr>
        <p:spPr>
          <a:xfrm>
            <a:off x="2541723" y="3518115"/>
            <a:ext cx="2495228" cy="2472296"/>
          </a:xfrm>
          <a:prstGeom prst="ellipse">
            <a:avLst/>
          </a:prstGeom>
          <a:solidFill>
            <a:srgbClr val="2EC19C"/>
          </a:solidFill>
          <a:scene3d>
            <a:camera prst="orthographicFront"/>
            <a:lightRig rig="threePt" dir="t"/>
          </a:scene3d>
          <a:sp3d contourW="12700">
            <a:bevelT prst="angle"/>
            <a:contourClr>
              <a:srgbClr val="2EC19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Ellipse 8">
            <a:extLst>
              <a:ext uri="{FF2B5EF4-FFF2-40B4-BE49-F238E27FC236}">
                <a16:creationId xmlns:a16="http://schemas.microsoft.com/office/drawing/2014/main" id="{7086B3F6-8106-6644-A6C6-C84BD02047E5}"/>
              </a:ext>
            </a:extLst>
          </p:cNvPr>
          <p:cNvSpPr/>
          <p:nvPr/>
        </p:nvSpPr>
        <p:spPr>
          <a:xfrm>
            <a:off x="7408189" y="3518115"/>
            <a:ext cx="2495228" cy="2472296"/>
          </a:xfrm>
          <a:prstGeom prst="ellipse">
            <a:avLst/>
          </a:prstGeom>
          <a:solidFill>
            <a:srgbClr val="E70048"/>
          </a:solidFill>
          <a:ln>
            <a:solidFill>
              <a:srgbClr val="E70048"/>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Ellipse 9">
            <a:extLst>
              <a:ext uri="{FF2B5EF4-FFF2-40B4-BE49-F238E27FC236}">
                <a16:creationId xmlns:a16="http://schemas.microsoft.com/office/drawing/2014/main" id="{0FB8AB47-A07E-F049-AC86-A80A1BE61966}"/>
              </a:ext>
            </a:extLst>
          </p:cNvPr>
          <p:cNvSpPr/>
          <p:nvPr/>
        </p:nvSpPr>
        <p:spPr>
          <a:xfrm>
            <a:off x="4967204" y="8383"/>
            <a:ext cx="2495228" cy="2472296"/>
          </a:xfrm>
          <a:prstGeom prst="ellipse">
            <a:avLst/>
          </a:prstGeom>
          <a:solidFill>
            <a:srgbClr val="F19700"/>
          </a:solidFill>
          <a:ln>
            <a:solidFill>
              <a:srgbClr val="F19700"/>
            </a:solidFill>
          </a:ln>
          <a:scene3d>
            <a:camera prst="orthographicFront"/>
            <a:lightRig rig="twoPt" dir="t"/>
          </a:scene3d>
          <a:sp3d prstMaterial="powder">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llipse 3">
            <a:extLst>
              <a:ext uri="{FF2B5EF4-FFF2-40B4-BE49-F238E27FC236}">
                <a16:creationId xmlns:a16="http://schemas.microsoft.com/office/drawing/2014/main" id="{6D64162E-9A9E-1946-AF69-DA59F2508FE2}"/>
              </a:ext>
            </a:extLst>
          </p:cNvPr>
          <p:cNvSpPr/>
          <p:nvPr/>
        </p:nvSpPr>
        <p:spPr>
          <a:xfrm>
            <a:off x="4980909" y="2561415"/>
            <a:ext cx="2467817" cy="2568051"/>
          </a:xfrm>
          <a:prstGeom prst="ellipse">
            <a:avLst/>
          </a:prstGeom>
          <a:solidFill>
            <a:srgbClr val="C00000"/>
          </a:solidFill>
          <a:ln>
            <a:solidFill>
              <a:srgbClr val="C0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A90DBCA3-9357-EE4E-BF4A-28814B6397F1}"/>
              </a:ext>
            </a:extLst>
          </p:cNvPr>
          <p:cNvSpPr txBox="1"/>
          <p:nvPr/>
        </p:nvSpPr>
        <p:spPr>
          <a:xfrm>
            <a:off x="5381783" y="3076730"/>
            <a:ext cx="1650568" cy="1384995"/>
          </a:xfrm>
          <a:prstGeom prst="rect">
            <a:avLst/>
          </a:prstGeom>
          <a:noFill/>
        </p:spPr>
        <p:txBody>
          <a:bodyPr wrap="square" rtlCol="0">
            <a:spAutoFit/>
          </a:bodyPr>
          <a:lstStyle/>
          <a:p>
            <a:pPr algn="ctr"/>
            <a:r>
              <a:rPr lang="fr-FR" sz="2800" b="1" dirty="0"/>
              <a:t>Réussite des élèves</a:t>
            </a:r>
          </a:p>
        </p:txBody>
      </p:sp>
      <p:sp>
        <p:nvSpPr>
          <p:cNvPr id="12" name="ZoneTexte 11">
            <a:extLst>
              <a:ext uri="{FF2B5EF4-FFF2-40B4-BE49-F238E27FC236}">
                <a16:creationId xmlns:a16="http://schemas.microsoft.com/office/drawing/2014/main" id="{F4FEDCC6-55DD-F540-BDDD-8E800A1E7CDE}"/>
              </a:ext>
            </a:extLst>
          </p:cNvPr>
          <p:cNvSpPr txBox="1"/>
          <p:nvPr/>
        </p:nvSpPr>
        <p:spPr>
          <a:xfrm>
            <a:off x="5021450" y="604434"/>
            <a:ext cx="2371241" cy="1200329"/>
          </a:xfrm>
          <a:prstGeom prst="rect">
            <a:avLst/>
          </a:prstGeom>
          <a:noFill/>
        </p:spPr>
        <p:txBody>
          <a:bodyPr wrap="square" rtlCol="0">
            <a:spAutoFit/>
          </a:bodyPr>
          <a:lstStyle/>
          <a:p>
            <a:pPr algn="ctr"/>
            <a:r>
              <a:rPr lang="fr-FR" sz="2400" b="1" dirty="0"/>
              <a:t>Stratégies d’enseignement efficace </a:t>
            </a:r>
          </a:p>
        </p:txBody>
      </p:sp>
      <p:sp>
        <p:nvSpPr>
          <p:cNvPr id="13" name="ZoneTexte 12">
            <a:extLst>
              <a:ext uri="{FF2B5EF4-FFF2-40B4-BE49-F238E27FC236}">
                <a16:creationId xmlns:a16="http://schemas.microsoft.com/office/drawing/2014/main" id="{8C3A1F14-5BAF-114D-99B7-19ACADDC54AE}"/>
              </a:ext>
            </a:extLst>
          </p:cNvPr>
          <p:cNvSpPr txBox="1"/>
          <p:nvPr/>
        </p:nvSpPr>
        <p:spPr>
          <a:xfrm>
            <a:off x="2789695" y="3982631"/>
            <a:ext cx="1983779" cy="1569660"/>
          </a:xfrm>
          <a:prstGeom prst="rect">
            <a:avLst/>
          </a:prstGeom>
          <a:noFill/>
        </p:spPr>
        <p:txBody>
          <a:bodyPr wrap="square" rtlCol="0">
            <a:spAutoFit/>
          </a:bodyPr>
          <a:lstStyle/>
          <a:p>
            <a:pPr lvl="0" algn="ctr"/>
            <a:r>
              <a:rPr lang="fr-FR" sz="2400" b="1" dirty="0"/>
              <a:t>Culture de collecte et d’analyse des données</a:t>
            </a:r>
          </a:p>
        </p:txBody>
      </p:sp>
      <p:sp>
        <p:nvSpPr>
          <p:cNvPr id="14" name="ZoneTexte 13">
            <a:extLst>
              <a:ext uri="{FF2B5EF4-FFF2-40B4-BE49-F238E27FC236}">
                <a16:creationId xmlns:a16="http://schemas.microsoft.com/office/drawing/2014/main" id="{B953B998-3E88-4F4B-BC05-BCCEC7EE0805}"/>
              </a:ext>
            </a:extLst>
          </p:cNvPr>
          <p:cNvSpPr txBox="1"/>
          <p:nvPr/>
        </p:nvSpPr>
        <p:spPr>
          <a:xfrm>
            <a:off x="7559010" y="3821521"/>
            <a:ext cx="2266917" cy="2215991"/>
          </a:xfrm>
          <a:prstGeom prst="rect">
            <a:avLst/>
          </a:prstGeom>
          <a:noFill/>
        </p:spPr>
        <p:txBody>
          <a:bodyPr wrap="square" rtlCol="0">
            <a:spAutoFit/>
          </a:bodyPr>
          <a:lstStyle/>
          <a:p>
            <a:pPr algn="ctr"/>
            <a:r>
              <a:rPr lang="fr-FR" sz="2400" b="1" dirty="0"/>
              <a:t>Equipes collaboratives centrées sur les besoins des élèves</a:t>
            </a:r>
          </a:p>
          <a:p>
            <a:endParaRPr lang="fr-FR" dirty="0"/>
          </a:p>
        </p:txBody>
      </p:sp>
    </p:spTree>
    <p:extLst>
      <p:ext uri="{BB962C8B-B14F-4D97-AF65-F5344CB8AC3E}">
        <p14:creationId xmlns:p14="http://schemas.microsoft.com/office/powerpoint/2010/main" val="1179250321"/>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0E528588-7D54-D249-9288-9C115BBD05E7}"/>
              </a:ext>
            </a:extLst>
          </p:cNvPr>
          <p:cNvSpPr>
            <a:spLocks noGrp="1"/>
          </p:cNvSpPr>
          <p:nvPr>
            <p:ph idx="1"/>
          </p:nvPr>
        </p:nvSpPr>
        <p:spPr>
          <a:xfrm>
            <a:off x="838200" y="360947"/>
            <a:ext cx="10515600" cy="5816016"/>
          </a:xfrm>
        </p:spPr>
        <p:txBody>
          <a:bodyPr>
            <a:normAutofit fontScale="70000" lnSpcReduction="20000"/>
          </a:bodyPr>
          <a:lstStyle/>
          <a:p>
            <a:pPr marL="0" indent="0">
              <a:buNone/>
            </a:pPr>
            <a:r>
              <a:rPr lang="fr-FR" b="1" dirty="0">
                <a:solidFill>
                  <a:srgbClr val="FF0000"/>
                </a:solidFill>
              </a:rPr>
              <a:t>Points de vigilance / pratique dans l’Aisne :</a:t>
            </a:r>
          </a:p>
          <a:p>
            <a:pPr>
              <a:buFontTx/>
              <a:buChar char="-"/>
            </a:pPr>
            <a:r>
              <a:rPr lang="fr-FR" dirty="0"/>
              <a:t>Aller trop vite, s’éparpiller et ne rien construire;</a:t>
            </a:r>
          </a:p>
          <a:p>
            <a:pPr>
              <a:buFontTx/>
              <a:buChar char="-"/>
            </a:pPr>
            <a:r>
              <a:rPr lang="fr-FR" dirty="0"/>
              <a:t>Ne pas accompagner les équipes : il est nécessaire de sortir de l’entre soi; Mieux vaut aller doucement et déployer peu à peu que d’aller à tout va;</a:t>
            </a:r>
          </a:p>
          <a:p>
            <a:pPr>
              <a:buFontTx/>
              <a:buChar char="-"/>
            </a:pPr>
            <a:r>
              <a:rPr lang="fr-FR" dirty="0"/>
              <a:t>Croire que ce temps est une formation, ce n’est qu’une information…</a:t>
            </a:r>
          </a:p>
          <a:p>
            <a:pPr>
              <a:buFontTx/>
              <a:buChar char="-"/>
            </a:pPr>
            <a:r>
              <a:rPr lang="fr-FR" dirty="0"/>
              <a:t>Exemple note de service;</a:t>
            </a:r>
          </a:p>
          <a:p>
            <a:pPr>
              <a:buFontTx/>
              <a:buChar char="-"/>
            </a:pPr>
            <a:r>
              <a:rPr lang="fr-FR" dirty="0"/>
              <a:t>Rôle de la circonscription et des CPC dans l’accompagnement;</a:t>
            </a:r>
          </a:p>
          <a:p>
            <a:pPr>
              <a:buFontTx/>
              <a:buChar char="-"/>
            </a:pPr>
            <a:r>
              <a:rPr lang="fr-FR" dirty="0"/>
              <a:t>Rôle des directeurs d’école en tant que leaders;</a:t>
            </a:r>
          </a:p>
          <a:p>
            <a:pPr>
              <a:buFontTx/>
              <a:buChar char="-"/>
            </a:pPr>
            <a:r>
              <a:rPr lang="fr-FR" dirty="0"/>
              <a:t>Connaissances des résultats des évaluations 6</a:t>
            </a:r>
            <a:r>
              <a:rPr lang="fr-FR" baseline="30000" dirty="0"/>
              <a:t>ème</a:t>
            </a:r>
            <a:r>
              <a:rPr lang="fr-FR" dirty="0"/>
              <a:t> pour les élèves de CM2 sortants.</a:t>
            </a:r>
          </a:p>
          <a:p>
            <a:pPr>
              <a:buFontTx/>
              <a:buChar char="-"/>
            </a:pPr>
            <a:r>
              <a:rPr lang="fr-FR" dirty="0"/>
              <a:t>…</a:t>
            </a:r>
          </a:p>
          <a:p>
            <a:pPr marL="0" indent="0">
              <a:buNone/>
            </a:pPr>
            <a:r>
              <a:rPr lang="fr-FR" b="1" dirty="0">
                <a:solidFill>
                  <a:srgbClr val="FF0000"/>
                </a:solidFill>
              </a:rPr>
              <a:t>Points positifs : </a:t>
            </a:r>
          </a:p>
          <a:p>
            <a:pPr>
              <a:buFontTx/>
              <a:buChar char="-"/>
            </a:pPr>
            <a:r>
              <a:rPr lang="fr-FR" dirty="0"/>
              <a:t>Amélioration des résultats </a:t>
            </a:r>
          </a:p>
          <a:p>
            <a:pPr>
              <a:buFontTx/>
              <a:buChar char="-"/>
            </a:pPr>
            <a:r>
              <a:rPr lang="fr-FR" dirty="0"/>
              <a:t>Sentiment d’accomplissement professionnel des enseignants, une volonté de poursuivre ce mode de fonctionnement « enfin une réunion qui sert à quelque chose!! »</a:t>
            </a:r>
          </a:p>
          <a:p>
            <a:pPr>
              <a:buFontTx/>
              <a:buChar char="-"/>
            </a:pPr>
            <a:r>
              <a:rPr lang="fr-FR" dirty="0"/>
              <a:t>Changement du climat professionnel au sein des équipes qui travaillent en CAP (</a:t>
            </a:r>
            <a:r>
              <a:rPr lang="fr-FR" dirty="0" err="1"/>
              <a:t>cf</a:t>
            </a:r>
            <a:r>
              <a:rPr lang="fr-FR" dirty="0"/>
              <a:t> audio de Madame DRON)</a:t>
            </a:r>
          </a:p>
          <a:p>
            <a:pPr>
              <a:buFontTx/>
              <a:buChar char="-"/>
            </a:pPr>
            <a:r>
              <a:rPr lang="fr-FR" dirty="0"/>
              <a:t>Porté par le projet académique dans l’axe 1</a:t>
            </a:r>
          </a:p>
          <a:p>
            <a:pPr>
              <a:buFontTx/>
              <a:buChar char="-"/>
            </a:pPr>
            <a:r>
              <a:rPr lang="fr-FR" dirty="0"/>
              <a:t>…</a:t>
            </a:r>
          </a:p>
          <a:p>
            <a:pPr>
              <a:buFontTx/>
              <a:buChar char="-"/>
            </a:pPr>
            <a:endParaRPr lang="fr-FR" dirty="0"/>
          </a:p>
          <a:p>
            <a:pPr>
              <a:buFontTx/>
              <a:buChar char="-"/>
            </a:pPr>
            <a:endParaRPr lang="fr-FR" dirty="0"/>
          </a:p>
          <a:p>
            <a:pPr>
              <a:buFontTx/>
              <a:buChar char="-"/>
            </a:pPr>
            <a:endParaRPr lang="fr-FR" dirty="0"/>
          </a:p>
          <a:p>
            <a:pPr>
              <a:buFontTx/>
              <a:buChar char="-"/>
            </a:pPr>
            <a:endParaRPr lang="fr-FR" dirty="0"/>
          </a:p>
        </p:txBody>
      </p:sp>
    </p:spTree>
    <p:extLst>
      <p:ext uri="{BB962C8B-B14F-4D97-AF65-F5344CB8AC3E}">
        <p14:creationId xmlns:p14="http://schemas.microsoft.com/office/powerpoint/2010/main" val="14061577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1424151" y="434744"/>
            <a:ext cx="10363200" cy="1765096"/>
          </a:xfrm>
        </p:spPr>
        <p:txBody>
          <a:bodyPr>
            <a:noAutofit/>
          </a:bodyPr>
          <a:lstStyle/>
          <a:p>
            <a:r>
              <a:rPr lang="fr-FR" sz="2667" dirty="0"/>
              <a:t>Les recherches ont montré que le fonctionnement en CAP était un des moyens les plus efficaces pour développer les compétences des enseignants en vue d’améliorer l’apprentissage des </a:t>
            </a:r>
            <a:r>
              <a:rPr lang="fr-FR" sz="2667"/>
              <a:t>élèves </a:t>
            </a:r>
            <a:br>
              <a:rPr lang="fr-FR" sz="2667"/>
            </a:br>
            <a:r>
              <a:rPr lang="fr-FR" sz="2667"/>
              <a:t>(</a:t>
            </a:r>
            <a:r>
              <a:rPr lang="fr-FR" sz="2667" dirty="0" err="1"/>
              <a:t>Hord</a:t>
            </a:r>
            <a:r>
              <a:rPr lang="fr-FR" sz="2667" dirty="0"/>
              <a:t> et Sommers – 2008).</a:t>
            </a:r>
          </a:p>
        </p:txBody>
      </p:sp>
      <p:pic>
        <p:nvPicPr>
          <p:cNvPr id="10" name="Image 9">
            <a:extLst>
              <a:ext uri="{FF2B5EF4-FFF2-40B4-BE49-F238E27FC236}">
                <a16:creationId xmlns:a16="http://schemas.microsoft.com/office/drawing/2014/main" id="{6B5243B9-6083-C74A-9734-CA70288E68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1629" y="3384065"/>
            <a:ext cx="3455458" cy="2444954"/>
          </a:xfrm>
          <a:prstGeom prst="rect">
            <a:avLst/>
          </a:prstGeom>
        </p:spPr>
      </p:pic>
      <p:pic>
        <p:nvPicPr>
          <p:cNvPr id="12" name="Image 11">
            <a:extLst>
              <a:ext uri="{FF2B5EF4-FFF2-40B4-BE49-F238E27FC236}">
                <a16:creationId xmlns:a16="http://schemas.microsoft.com/office/drawing/2014/main" id="{083E704E-85A2-9F4F-AB7C-91D3EBA84E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747" y="2355646"/>
            <a:ext cx="2279872" cy="2959304"/>
          </a:xfrm>
          <a:prstGeom prst="rect">
            <a:avLst/>
          </a:prstGeom>
        </p:spPr>
      </p:pic>
      <p:pic>
        <p:nvPicPr>
          <p:cNvPr id="14" name="Image 13">
            <a:extLst>
              <a:ext uri="{FF2B5EF4-FFF2-40B4-BE49-F238E27FC236}">
                <a16:creationId xmlns:a16="http://schemas.microsoft.com/office/drawing/2014/main" id="{FDCCE50B-B7FA-224F-8264-4AD5C40456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4931" y="2199840"/>
            <a:ext cx="1977435" cy="2787573"/>
          </a:xfrm>
          <a:prstGeom prst="rect">
            <a:avLst/>
          </a:prstGeom>
        </p:spPr>
      </p:pic>
      <p:pic>
        <p:nvPicPr>
          <p:cNvPr id="3" name="Image 2">
            <a:extLst>
              <a:ext uri="{FF2B5EF4-FFF2-40B4-BE49-F238E27FC236}">
                <a16:creationId xmlns:a16="http://schemas.microsoft.com/office/drawing/2014/main" id="{BCC73ABF-E5D1-B547-A49E-A67D0B0B06FC}"/>
              </a:ext>
            </a:extLst>
          </p:cNvPr>
          <p:cNvPicPr>
            <a:picLocks noChangeAspect="1"/>
          </p:cNvPicPr>
          <p:nvPr/>
        </p:nvPicPr>
        <p:blipFill>
          <a:blip r:embed="rId8"/>
          <a:stretch>
            <a:fillRect/>
          </a:stretch>
        </p:blipFill>
        <p:spPr>
          <a:xfrm>
            <a:off x="8580211" y="3384065"/>
            <a:ext cx="3075208" cy="2692885"/>
          </a:xfrm>
          <a:prstGeom prst="rect">
            <a:avLst/>
          </a:prstGeom>
        </p:spPr>
      </p:pic>
      <p:pic>
        <p:nvPicPr>
          <p:cNvPr id="2" name="18">
            <a:hlinkClick r:id="" action="ppaction://media"/>
            <a:extLst>
              <a:ext uri="{FF2B5EF4-FFF2-40B4-BE49-F238E27FC236}">
                <a16:creationId xmlns:a16="http://schemas.microsoft.com/office/drawing/2014/main" id="{B3165BF0-9247-6446-B02F-80BC4CAFF31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03200" y="211667"/>
            <a:ext cx="812800" cy="812800"/>
          </a:xfrm>
          <a:prstGeom prst="rect">
            <a:avLst/>
          </a:prstGeom>
        </p:spPr>
      </p:pic>
    </p:spTree>
    <p:extLst>
      <p:ext uri="{BB962C8B-B14F-4D97-AF65-F5344CB8AC3E}">
        <p14:creationId xmlns:p14="http://schemas.microsoft.com/office/powerpoint/2010/main" val="1154366871"/>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5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3138613" y="3002305"/>
            <a:ext cx="6849616" cy="861774"/>
          </a:xfrm>
          <a:prstGeom prst="rect">
            <a:avLst/>
          </a:prstGeom>
          <a:noFill/>
        </p:spPr>
        <p:txBody>
          <a:bodyPr wrap="square" lIns="121920" tIns="60960" rIns="121920" bIns="60960">
            <a:spAutoFit/>
          </a:bodyPr>
          <a:lstStyle/>
          <a:p>
            <a:pPr algn="ctr"/>
            <a:r>
              <a:rPr lang="fr-FR" sz="4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Bibliographie</a:t>
            </a:r>
          </a:p>
        </p:txBody>
      </p:sp>
      <p:pic>
        <p:nvPicPr>
          <p:cNvPr id="6" name="Image 5">
            <a:extLst>
              <a:ext uri="{FF2B5EF4-FFF2-40B4-BE49-F238E27FC236}">
                <a16:creationId xmlns:a16="http://schemas.microsoft.com/office/drawing/2014/main" id="{6977EDDC-AA78-C44E-A3C5-DEDC0D947668}"/>
              </a:ext>
            </a:extLst>
          </p:cNvPr>
          <p:cNvPicPr>
            <a:picLocks noChangeAspect="1"/>
          </p:cNvPicPr>
          <p:nvPr/>
        </p:nvPicPr>
        <p:blipFill>
          <a:blip r:embed="rId3"/>
          <a:stretch>
            <a:fillRect/>
          </a:stretch>
        </p:blipFill>
        <p:spPr>
          <a:xfrm>
            <a:off x="1048302" y="366401"/>
            <a:ext cx="2469573" cy="3066790"/>
          </a:xfrm>
          <a:prstGeom prst="rect">
            <a:avLst/>
          </a:prstGeom>
          <a:ln>
            <a:solidFill>
              <a:schemeClr val="accent1"/>
            </a:solidFill>
          </a:ln>
        </p:spPr>
      </p:pic>
      <p:pic>
        <p:nvPicPr>
          <p:cNvPr id="8" name="Image 7">
            <a:extLst>
              <a:ext uri="{FF2B5EF4-FFF2-40B4-BE49-F238E27FC236}">
                <a16:creationId xmlns:a16="http://schemas.microsoft.com/office/drawing/2014/main" id="{49D49836-994B-A246-B973-02C6F2B91AD5}"/>
              </a:ext>
            </a:extLst>
          </p:cNvPr>
          <p:cNvPicPr>
            <a:picLocks noChangeAspect="1"/>
          </p:cNvPicPr>
          <p:nvPr/>
        </p:nvPicPr>
        <p:blipFill>
          <a:blip r:embed="rId4"/>
          <a:stretch>
            <a:fillRect/>
          </a:stretch>
        </p:blipFill>
        <p:spPr>
          <a:xfrm>
            <a:off x="3767125" y="2255815"/>
            <a:ext cx="2414155" cy="2997970"/>
          </a:xfrm>
          <a:prstGeom prst="rect">
            <a:avLst/>
          </a:prstGeom>
          <a:ln>
            <a:solidFill>
              <a:schemeClr val="accent1"/>
            </a:solidFill>
          </a:ln>
        </p:spPr>
      </p:pic>
      <p:pic>
        <p:nvPicPr>
          <p:cNvPr id="10" name="Image 9">
            <a:extLst>
              <a:ext uri="{FF2B5EF4-FFF2-40B4-BE49-F238E27FC236}">
                <a16:creationId xmlns:a16="http://schemas.microsoft.com/office/drawing/2014/main" id="{EFD36AAA-A705-7944-A31A-30E5D7A05414}"/>
              </a:ext>
            </a:extLst>
          </p:cNvPr>
          <p:cNvPicPr>
            <a:picLocks noChangeAspect="1"/>
          </p:cNvPicPr>
          <p:nvPr/>
        </p:nvPicPr>
        <p:blipFill>
          <a:blip r:embed="rId5"/>
          <a:stretch>
            <a:fillRect/>
          </a:stretch>
        </p:blipFill>
        <p:spPr>
          <a:xfrm>
            <a:off x="1584711" y="3775111"/>
            <a:ext cx="1496292" cy="2232173"/>
          </a:xfrm>
          <a:prstGeom prst="rect">
            <a:avLst/>
          </a:prstGeom>
          <a:ln>
            <a:solidFill>
              <a:schemeClr val="accent1"/>
            </a:solidFill>
          </a:ln>
        </p:spPr>
      </p:pic>
      <p:pic>
        <p:nvPicPr>
          <p:cNvPr id="12" name="Image 11">
            <a:extLst>
              <a:ext uri="{FF2B5EF4-FFF2-40B4-BE49-F238E27FC236}">
                <a16:creationId xmlns:a16="http://schemas.microsoft.com/office/drawing/2014/main" id="{C04780C9-31F3-E642-871F-C74C4570F981}"/>
              </a:ext>
            </a:extLst>
          </p:cNvPr>
          <p:cNvPicPr>
            <a:picLocks noChangeAspect="1"/>
          </p:cNvPicPr>
          <p:nvPr/>
        </p:nvPicPr>
        <p:blipFill>
          <a:blip r:embed="rId6"/>
          <a:stretch>
            <a:fillRect/>
          </a:stretch>
        </p:blipFill>
        <p:spPr>
          <a:xfrm>
            <a:off x="6510457" y="769264"/>
            <a:ext cx="2560558" cy="3355214"/>
          </a:xfrm>
          <a:prstGeom prst="rect">
            <a:avLst/>
          </a:prstGeom>
          <a:ln>
            <a:solidFill>
              <a:schemeClr val="accent1"/>
            </a:solidFill>
          </a:ln>
        </p:spPr>
      </p:pic>
      <p:pic>
        <p:nvPicPr>
          <p:cNvPr id="14" name="Image 13">
            <a:extLst>
              <a:ext uri="{FF2B5EF4-FFF2-40B4-BE49-F238E27FC236}">
                <a16:creationId xmlns:a16="http://schemas.microsoft.com/office/drawing/2014/main" id="{63D0CDBC-440B-C347-83F8-B99DA904D980}"/>
              </a:ext>
            </a:extLst>
          </p:cNvPr>
          <p:cNvPicPr>
            <a:picLocks noChangeAspect="1"/>
          </p:cNvPicPr>
          <p:nvPr/>
        </p:nvPicPr>
        <p:blipFill>
          <a:blip r:embed="rId7"/>
          <a:stretch>
            <a:fillRect/>
          </a:stretch>
        </p:blipFill>
        <p:spPr>
          <a:xfrm>
            <a:off x="9313291" y="2859613"/>
            <a:ext cx="2229184" cy="3348182"/>
          </a:xfrm>
          <a:prstGeom prst="rect">
            <a:avLst/>
          </a:prstGeom>
          <a:ln>
            <a:solidFill>
              <a:schemeClr val="accent1"/>
            </a:solidFill>
          </a:ln>
        </p:spPr>
      </p:pic>
      <p:sp>
        <p:nvSpPr>
          <p:cNvPr id="15" name="ZoneTexte 14">
            <a:extLst>
              <a:ext uri="{FF2B5EF4-FFF2-40B4-BE49-F238E27FC236}">
                <a16:creationId xmlns:a16="http://schemas.microsoft.com/office/drawing/2014/main" id="{97D060DD-67C7-9B43-9F07-5843B3CC96A9}"/>
              </a:ext>
            </a:extLst>
          </p:cNvPr>
          <p:cNvSpPr txBox="1"/>
          <p:nvPr/>
        </p:nvSpPr>
        <p:spPr>
          <a:xfrm>
            <a:off x="11042603" y="6058119"/>
            <a:ext cx="499872" cy="646331"/>
          </a:xfrm>
          <a:prstGeom prst="rect">
            <a:avLst/>
          </a:prstGeom>
          <a:noFill/>
        </p:spPr>
        <p:txBody>
          <a:bodyPr wrap="square" rtlCol="0">
            <a:spAutoFit/>
          </a:bodyPr>
          <a:lstStyle/>
          <a:p>
            <a:r>
              <a:rPr lang="fr-FR" sz="3600" b="1" dirty="0"/>
              <a:t>…</a:t>
            </a:r>
          </a:p>
        </p:txBody>
      </p:sp>
    </p:spTree>
    <p:extLst>
      <p:ext uri="{BB962C8B-B14F-4D97-AF65-F5344CB8AC3E}">
        <p14:creationId xmlns:p14="http://schemas.microsoft.com/office/powerpoint/2010/main" val="393409141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33969CD-52AC-AC49-8BC0-1619DC07EC66}"/>
              </a:ext>
            </a:extLst>
          </p:cNvPr>
          <p:cNvSpPr>
            <a:spLocks noGrp="1"/>
          </p:cNvSpPr>
          <p:nvPr>
            <p:ph idx="1"/>
          </p:nvPr>
        </p:nvSpPr>
        <p:spPr>
          <a:xfrm>
            <a:off x="1741952" y="2342491"/>
            <a:ext cx="8229600" cy="1225657"/>
          </a:xfrm>
        </p:spPr>
        <p:txBody>
          <a:bodyPr/>
          <a:lstStyle/>
          <a:p>
            <a:pPr marL="0" indent="0" algn="ctr">
              <a:buNone/>
            </a:pPr>
            <a:r>
              <a:rPr lang="fr-FR" dirty="0">
                <a:hlinkClick r:id="rId3"/>
              </a:rPr>
              <a:t>Jlbillaudel-courleux@ac-amiens.fr</a:t>
            </a:r>
            <a:endParaRPr lang="fr-FR" dirty="0"/>
          </a:p>
          <a:p>
            <a:pPr marL="0" indent="0" algn="ctr">
              <a:buNone/>
            </a:pPr>
            <a:r>
              <a:rPr lang="fr-FR" dirty="0">
                <a:hlinkClick r:id="rId4"/>
              </a:rPr>
              <a:t>Fabien.ple@ac-amiens.fr</a:t>
            </a:r>
            <a:r>
              <a:rPr lang="fr-FR" dirty="0"/>
              <a:t> </a:t>
            </a:r>
          </a:p>
        </p:txBody>
      </p:sp>
    </p:spTree>
    <p:extLst>
      <p:ext uri="{BB962C8B-B14F-4D97-AF65-F5344CB8AC3E}">
        <p14:creationId xmlns:p14="http://schemas.microsoft.com/office/powerpoint/2010/main" val="193323266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libre 3"/>
          <p:cNvSpPr/>
          <p:nvPr/>
        </p:nvSpPr>
        <p:spPr>
          <a:xfrm>
            <a:off x="1103445" y="1079373"/>
            <a:ext cx="10657184" cy="1478400"/>
          </a:xfrm>
          <a:custGeom>
            <a:avLst/>
            <a:gdLst>
              <a:gd name="connsiteX0" fmla="*/ 0 w 7992888"/>
              <a:gd name="connsiteY0" fmla="*/ 0 h 1108800"/>
              <a:gd name="connsiteX1" fmla="*/ 7992888 w 7992888"/>
              <a:gd name="connsiteY1" fmla="*/ 0 h 1108800"/>
              <a:gd name="connsiteX2" fmla="*/ 7992888 w 7992888"/>
              <a:gd name="connsiteY2" fmla="*/ 1108800 h 1108800"/>
              <a:gd name="connsiteX3" fmla="*/ 0 w 7992888"/>
              <a:gd name="connsiteY3" fmla="*/ 1108800 h 1108800"/>
              <a:gd name="connsiteX4" fmla="*/ 0 w 7992888"/>
              <a:gd name="connsiteY4" fmla="*/ 0 h 110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2888" h="1108800">
                <a:moveTo>
                  <a:pt x="0" y="0"/>
                </a:moveTo>
                <a:lnTo>
                  <a:pt x="7992888" y="0"/>
                </a:lnTo>
                <a:lnTo>
                  <a:pt x="7992888" y="1108800"/>
                </a:lnTo>
                <a:lnTo>
                  <a:pt x="0" y="1108800"/>
                </a:lnTo>
                <a:lnTo>
                  <a:pt x="0" y="0"/>
                </a:lnTo>
                <a:close/>
              </a:path>
            </a:pathLst>
          </a:custGeom>
          <a:solidFill>
            <a:schemeClr val="bg1">
              <a:alpha val="90000"/>
            </a:schemeClr>
          </a:solidFill>
        </p:spPr>
        <p:style>
          <a:lnRef idx="1">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27116" tIns="444331" rIns="827116" bIns="151723" numCol="1" spcCol="1270" anchor="t" anchorCtr="0">
            <a:noAutofit/>
          </a:bodyPr>
          <a:lstStyle/>
          <a:p>
            <a:pPr marL="228594" lvl="1" indent="-228594" defTabSz="948243">
              <a:lnSpc>
                <a:spcPct val="90000"/>
              </a:lnSpc>
              <a:spcBef>
                <a:spcPct val="0"/>
              </a:spcBef>
              <a:spcAft>
                <a:spcPct val="15000"/>
              </a:spcAft>
              <a:buChar char="••"/>
            </a:pPr>
            <a:r>
              <a:rPr lang="fr-FR" sz="2133" dirty="0">
                <a:solidFill>
                  <a:srgbClr val="454545"/>
                </a:solidFill>
                <a:latin typeface="Arial"/>
                <a:ea typeface="Tahoma" panose="020B0604030504040204" pitchFamily="34" charset="0"/>
                <a:cs typeface="Tahoma" panose="020B0604030504040204" pitchFamily="34" charset="0"/>
              </a:rPr>
              <a:t>existence d’un projet commun et de valeurs partagées. Des relations signifiantes entre les personnes, sentiment de confiance, d’appartenance et de sécurité.</a:t>
            </a:r>
            <a:endParaRPr lang="fr-FR" sz="2133" dirty="0"/>
          </a:p>
        </p:txBody>
      </p:sp>
      <p:sp>
        <p:nvSpPr>
          <p:cNvPr id="7" name="Forme libre 6"/>
          <p:cNvSpPr/>
          <p:nvPr/>
        </p:nvSpPr>
        <p:spPr>
          <a:xfrm>
            <a:off x="1636305" y="764493"/>
            <a:ext cx="7460028" cy="629760"/>
          </a:xfrm>
          <a:custGeom>
            <a:avLst/>
            <a:gdLst>
              <a:gd name="connsiteX0" fmla="*/ 0 w 5595021"/>
              <a:gd name="connsiteY0" fmla="*/ 78722 h 472320"/>
              <a:gd name="connsiteX1" fmla="*/ 78722 w 5595021"/>
              <a:gd name="connsiteY1" fmla="*/ 0 h 472320"/>
              <a:gd name="connsiteX2" fmla="*/ 5516299 w 5595021"/>
              <a:gd name="connsiteY2" fmla="*/ 0 h 472320"/>
              <a:gd name="connsiteX3" fmla="*/ 5595021 w 5595021"/>
              <a:gd name="connsiteY3" fmla="*/ 78722 h 472320"/>
              <a:gd name="connsiteX4" fmla="*/ 5595021 w 5595021"/>
              <a:gd name="connsiteY4" fmla="*/ 393598 h 472320"/>
              <a:gd name="connsiteX5" fmla="*/ 5516299 w 5595021"/>
              <a:gd name="connsiteY5" fmla="*/ 472320 h 472320"/>
              <a:gd name="connsiteX6" fmla="*/ 78722 w 5595021"/>
              <a:gd name="connsiteY6" fmla="*/ 472320 h 472320"/>
              <a:gd name="connsiteX7" fmla="*/ 0 w 5595021"/>
              <a:gd name="connsiteY7" fmla="*/ 393598 h 472320"/>
              <a:gd name="connsiteX8" fmla="*/ 0 w 5595021"/>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5021" h="472320">
                <a:moveTo>
                  <a:pt x="0" y="78722"/>
                </a:moveTo>
                <a:cubicBezTo>
                  <a:pt x="0" y="35245"/>
                  <a:pt x="35245" y="0"/>
                  <a:pt x="78722" y="0"/>
                </a:cubicBezTo>
                <a:lnTo>
                  <a:pt x="5516299" y="0"/>
                </a:lnTo>
                <a:cubicBezTo>
                  <a:pt x="5559776" y="0"/>
                  <a:pt x="5595021" y="35245"/>
                  <a:pt x="5595021" y="78722"/>
                </a:cubicBezTo>
                <a:lnTo>
                  <a:pt x="5595021" y="393598"/>
                </a:lnTo>
                <a:cubicBezTo>
                  <a:pt x="5595021" y="437075"/>
                  <a:pt x="5559776" y="472320"/>
                  <a:pt x="5516299" y="472320"/>
                </a:cubicBezTo>
                <a:lnTo>
                  <a:pt x="78722" y="472320"/>
                </a:lnTo>
                <a:cubicBezTo>
                  <a:pt x="35245" y="472320"/>
                  <a:pt x="0" y="437075"/>
                  <a:pt x="0" y="393598"/>
                </a:cubicBezTo>
                <a:lnTo>
                  <a:pt x="0" y="78722"/>
                </a:lnTo>
                <a:close/>
              </a:path>
            </a:pathLst>
          </a:custGeom>
          <a:effectLst>
            <a:glow rad="127000">
              <a:srgbClr val="FF0000"/>
            </a:glow>
          </a:effectLst>
        </p:spPr>
        <p:style>
          <a:lnRef idx="0">
            <a:schemeClr val="dk1">
              <a:shade val="80000"/>
              <a:hueOff val="0"/>
              <a:satOff val="0"/>
              <a:lumOff val="0"/>
              <a:alphaOff val="0"/>
            </a:schemeClr>
          </a:lnRef>
          <a:fillRef idx="3">
            <a:schemeClr val="lt1">
              <a:hueOff val="0"/>
              <a:satOff val="0"/>
              <a:lumOff val="0"/>
              <a:alphaOff val="0"/>
            </a:schemeClr>
          </a:fillRef>
          <a:effectRef idx="2">
            <a:scrgbClr r="0" g="0" b="0"/>
          </a:effectRef>
          <a:fontRef idx="minor">
            <a:schemeClr val="dk1">
              <a:hueOff val="0"/>
              <a:satOff val="0"/>
              <a:lumOff val="0"/>
              <a:alphaOff val="0"/>
            </a:schemeClr>
          </a:fontRef>
        </p:style>
        <p:txBody>
          <a:bodyPr spcFirstLastPara="0" vert="horz" wrap="square" lIns="312713" tIns="30743" rIns="312713" bIns="30743" numCol="1" spcCol="1270" anchor="ctr" anchorCtr="0">
            <a:noAutofit/>
          </a:bodyPr>
          <a:lstStyle/>
          <a:p>
            <a:pPr defTabSz="948243">
              <a:lnSpc>
                <a:spcPct val="90000"/>
              </a:lnSpc>
              <a:spcBef>
                <a:spcPct val="0"/>
              </a:spcBef>
              <a:spcAft>
                <a:spcPct val="35000"/>
              </a:spcAft>
            </a:pPr>
            <a:r>
              <a:rPr lang="fr-FR" sz="2133" b="1" dirty="0">
                <a:solidFill>
                  <a:srgbClr val="454545"/>
                </a:solidFill>
                <a:latin typeface="Arial"/>
                <a:ea typeface="Tahoma" panose="020B0604030504040204" pitchFamily="34" charset="0"/>
                <a:cs typeface="Tahoma" panose="020B0604030504040204" pitchFamily="34" charset="0"/>
              </a:rPr>
              <a:t>Communauté</a:t>
            </a:r>
            <a:endParaRPr lang="fr-FR" sz="2133" dirty="0"/>
          </a:p>
        </p:txBody>
      </p:sp>
      <p:sp>
        <p:nvSpPr>
          <p:cNvPr id="8" name="Forme libre 7"/>
          <p:cNvSpPr/>
          <p:nvPr/>
        </p:nvSpPr>
        <p:spPr>
          <a:xfrm>
            <a:off x="1103445" y="2987853"/>
            <a:ext cx="10657184" cy="1176000"/>
          </a:xfrm>
          <a:custGeom>
            <a:avLst/>
            <a:gdLst>
              <a:gd name="connsiteX0" fmla="*/ 0 w 7992888"/>
              <a:gd name="connsiteY0" fmla="*/ 0 h 882000"/>
              <a:gd name="connsiteX1" fmla="*/ 7992888 w 7992888"/>
              <a:gd name="connsiteY1" fmla="*/ 0 h 882000"/>
              <a:gd name="connsiteX2" fmla="*/ 7992888 w 7992888"/>
              <a:gd name="connsiteY2" fmla="*/ 882000 h 882000"/>
              <a:gd name="connsiteX3" fmla="*/ 0 w 7992888"/>
              <a:gd name="connsiteY3" fmla="*/ 882000 h 882000"/>
              <a:gd name="connsiteX4" fmla="*/ 0 w 7992888"/>
              <a:gd name="connsiteY4" fmla="*/ 0 h 88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2888" h="882000">
                <a:moveTo>
                  <a:pt x="0" y="0"/>
                </a:moveTo>
                <a:lnTo>
                  <a:pt x="7992888" y="0"/>
                </a:lnTo>
                <a:lnTo>
                  <a:pt x="7992888" y="882000"/>
                </a:lnTo>
                <a:lnTo>
                  <a:pt x="0" y="882000"/>
                </a:lnTo>
                <a:lnTo>
                  <a:pt x="0" y="0"/>
                </a:lnTo>
                <a:close/>
              </a:path>
            </a:pathLst>
          </a:custGeom>
          <a:solidFill>
            <a:schemeClr val="bg1">
              <a:alpha val="90000"/>
            </a:schemeClr>
          </a:solidFill>
        </p:spPr>
        <p:style>
          <a:lnRef idx="1">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27116" tIns="444331" rIns="827116" bIns="151723" numCol="1" spcCol="1270" anchor="t" anchorCtr="0">
            <a:noAutofit/>
          </a:bodyPr>
          <a:lstStyle/>
          <a:p>
            <a:pPr marL="228594" lvl="1" indent="-228594" defTabSz="948243">
              <a:lnSpc>
                <a:spcPct val="90000"/>
              </a:lnSpc>
              <a:spcBef>
                <a:spcPct val="0"/>
              </a:spcBef>
              <a:spcAft>
                <a:spcPct val="15000"/>
              </a:spcAft>
              <a:buChar char="••"/>
            </a:pPr>
            <a:r>
              <a:rPr lang="fr-FR" sz="2133" dirty="0">
                <a:solidFill>
                  <a:srgbClr val="454545"/>
                </a:solidFill>
                <a:latin typeface="Arial"/>
                <a:ea typeface="Tahoma" panose="020B0604030504040204" pitchFamily="34" charset="0"/>
                <a:cs typeface="Tahoma" panose="020B0604030504040204" pitchFamily="34" charset="0"/>
              </a:rPr>
              <a:t>les membres de la communauté sont tous des apprenants. Dynamique de partage, d’échanges, de réflexion critique et constructive.</a:t>
            </a:r>
          </a:p>
        </p:txBody>
      </p:sp>
      <p:sp>
        <p:nvSpPr>
          <p:cNvPr id="10" name="Forme libre 9"/>
          <p:cNvSpPr/>
          <p:nvPr/>
        </p:nvSpPr>
        <p:spPr>
          <a:xfrm>
            <a:off x="1636305" y="2672973"/>
            <a:ext cx="7460028" cy="629760"/>
          </a:xfrm>
          <a:custGeom>
            <a:avLst/>
            <a:gdLst>
              <a:gd name="connsiteX0" fmla="*/ 0 w 5595021"/>
              <a:gd name="connsiteY0" fmla="*/ 78722 h 472320"/>
              <a:gd name="connsiteX1" fmla="*/ 78722 w 5595021"/>
              <a:gd name="connsiteY1" fmla="*/ 0 h 472320"/>
              <a:gd name="connsiteX2" fmla="*/ 5516299 w 5595021"/>
              <a:gd name="connsiteY2" fmla="*/ 0 h 472320"/>
              <a:gd name="connsiteX3" fmla="*/ 5595021 w 5595021"/>
              <a:gd name="connsiteY3" fmla="*/ 78722 h 472320"/>
              <a:gd name="connsiteX4" fmla="*/ 5595021 w 5595021"/>
              <a:gd name="connsiteY4" fmla="*/ 393598 h 472320"/>
              <a:gd name="connsiteX5" fmla="*/ 5516299 w 5595021"/>
              <a:gd name="connsiteY5" fmla="*/ 472320 h 472320"/>
              <a:gd name="connsiteX6" fmla="*/ 78722 w 5595021"/>
              <a:gd name="connsiteY6" fmla="*/ 472320 h 472320"/>
              <a:gd name="connsiteX7" fmla="*/ 0 w 5595021"/>
              <a:gd name="connsiteY7" fmla="*/ 393598 h 472320"/>
              <a:gd name="connsiteX8" fmla="*/ 0 w 5595021"/>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5021" h="472320">
                <a:moveTo>
                  <a:pt x="0" y="78722"/>
                </a:moveTo>
                <a:cubicBezTo>
                  <a:pt x="0" y="35245"/>
                  <a:pt x="35245" y="0"/>
                  <a:pt x="78722" y="0"/>
                </a:cubicBezTo>
                <a:lnTo>
                  <a:pt x="5516299" y="0"/>
                </a:lnTo>
                <a:cubicBezTo>
                  <a:pt x="5559776" y="0"/>
                  <a:pt x="5595021" y="35245"/>
                  <a:pt x="5595021" y="78722"/>
                </a:cubicBezTo>
                <a:lnTo>
                  <a:pt x="5595021" y="393598"/>
                </a:lnTo>
                <a:cubicBezTo>
                  <a:pt x="5595021" y="437075"/>
                  <a:pt x="5559776" y="472320"/>
                  <a:pt x="5516299" y="472320"/>
                </a:cubicBezTo>
                <a:lnTo>
                  <a:pt x="78722" y="472320"/>
                </a:lnTo>
                <a:cubicBezTo>
                  <a:pt x="35245" y="472320"/>
                  <a:pt x="0" y="437075"/>
                  <a:pt x="0" y="393598"/>
                </a:cubicBezTo>
                <a:lnTo>
                  <a:pt x="0" y="78722"/>
                </a:lnTo>
                <a:close/>
              </a:path>
            </a:pathLst>
          </a:custGeom>
          <a:effectLst>
            <a:glow rad="127000">
              <a:srgbClr val="FFC000"/>
            </a:glow>
          </a:effectLst>
        </p:spPr>
        <p:style>
          <a:lnRef idx="0">
            <a:schemeClr val="dk1">
              <a:shade val="80000"/>
              <a:hueOff val="0"/>
              <a:satOff val="0"/>
              <a:lumOff val="0"/>
              <a:alphaOff val="0"/>
            </a:schemeClr>
          </a:lnRef>
          <a:fillRef idx="3">
            <a:schemeClr val="lt1">
              <a:hueOff val="0"/>
              <a:satOff val="0"/>
              <a:lumOff val="0"/>
              <a:alphaOff val="0"/>
            </a:schemeClr>
          </a:fillRef>
          <a:effectRef idx="2">
            <a:scrgbClr r="0" g="0" b="0"/>
          </a:effectRef>
          <a:fontRef idx="minor">
            <a:schemeClr val="dk1">
              <a:hueOff val="0"/>
              <a:satOff val="0"/>
              <a:lumOff val="0"/>
              <a:alphaOff val="0"/>
            </a:schemeClr>
          </a:fontRef>
        </p:style>
        <p:txBody>
          <a:bodyPr spcFirstLastPara="0" vert="horz" wrap="square" lIns="312713" tIns="30743" rIns="312713" bIns="30743" numCol="1" spcCol="1270" anchor="ctr" anchorCtr="0">
            <a:noAutofit/>
          </a:bodyPr>
          <a:lstStyle/>
          <a:p>
            <a:pPr defTabSz="948243">
              <a:lnSpc>
                <a:spcPct val="90000"/>
              </a:lnSpc>
              <a:spcBef>
                <a:spcPct val="0"/>
              </a:spcBef>
              <a:spcAft>
                <a:spcPct val="35000"/>
              </a:spcAft>
            </a:pPr>
            <a:r>
              <a:rPr lang="fr-FR" sz="2133" b="1" dirty="0">
                <a:solidFill>
                  <a:srgbClr val="454545"/>
                </a:solidFill>
                <a:latin typeface="Arial"/>
                <a:ea typeface="Tahoma" panose="020B0604030504040204" pitchFamily="34" charset="0"/>
                <a:cs typeface="Tahoma" panose="020B0604030504040204" pitchFamily="34" charset="0"/>
              </a:rPr>
              <a:t>Apprentissage</a:t>
            </a:r>
            <a:endParaRPr lang="fr-FR" sz="2133" dirty="0">
              <a:solidFill>
                <a:srgbClr val="454545"/>
              </a:solidFill>
              <a:latin typeface="Arial"/>
              <a:ea typeface="Tahoma" panose="020B0604030504040204" pitchFamily="34" charset="0"/>
              <a:cs typeface="Tahoma" panose="020B0604030504040204" pitchFamily="34" charset="0"/>
            </a:endParaRPr>
          </a:p>
        </p:txBody>
      </p:sp>
      <p:sp>
        <p:nvSpPr>
          <p:cNvPr id="11" name="Forme libre 10"/>
          <p:cNvSpPr/>
          <p:nvPr/>
        </p:nvSpPr>
        <p:spPr>
          <a:xfrm>
            <a:off x="1103445" y="4593933"/>
            <a:ext cx="10657184" cy="890400"/>
          </a:xfrm>
          <a:custGeom>
            <a:avLst/>
            <a:gdLst>
              <a:gd name="connsiteX0" fmla="*/ 0 w 7992888"/>
              <a:gd name="connsiteY0" fmla="*/ 0 h 667800"/>
              <a:gd name="connsiteX1" fmla="*/ 7992888 w 7992888"/>
              <a:gd name="connsiteY1" fmla="*/ 0 h 667800"/>
              <a:gd name="connsiteX2" fmla="*/ 7992888 w 7992888"/>
              <a:gd name="connsiteY2" fmla="*/ 667800 h 667800"/>
              <a:gd name="connsiteX3" fmla="*/ 0 w 7992888"/>
              <a:gd name="connsiteY3" fmla="*/ 667800 h 667800"/>
              <a:gd name="connsiteX4" fmla="*/ 0 w 7992888"/>
              <a:gd name="connsiteY4" fmla="*/ 0 h 6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2888" h="667800">
                <a:moveTo>
                  <a:pt x="0" y="0"/>
                </a:moveTo>
                <a:lnTo>
                  <a:pt x="7992888" y="0"/>
                </a:lnTo>
                <a:lnTo>
                  <a:pt x="7992888" y="667800"/>
                </a:lnTo>
                <a:lnTo>
                  <a:pt x="0" y="667800"/>
                </a:lnTo>
                <a:lnTo>
                  <a:pt x="0" y="0"/>
                </a:lnTo>
                <a:close/>
              </a:path>
            </a:pathLst>
          </a:custGeom>
          <a:solidFill>
            <a:schemeClr val="bg1">
              <a:alpha val="90000"/>
            </a:schemeClr>
          </a:solidFill>
        </p:spPr>
        <p:style>
          <a:lnRef idx="1">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27116" tIns="444331" rIns="827116" bIns="151723" numCol="1" spcCol="1270" anchor="t" anchorCtr="0">
            <a:noAutofit/>
          </a:bodyPr>
          <a:lstStyle/>
          <a:p>
            <a:pPr marL="228594" lvl="1" indent="-228594" defTabSz="948243">
              <a:lnSpc>
                <a:spcPct val="90000"/>
              </a:lnSpc>
              <a:spcBef>
                <a:spcPct val="0"/>
              </a:spcBef>
              <a:spcAft>
                <a:spcPct val="15000"/>
              </a:spcAft>
              <a:buChar char="••"/>
            </a:pPr>
            <a:r>
              <a:rPr lang="fr-FR" sz="2133">
                <a:solidFill>
                  <a:srgbClr val="454545"/>
                </a:solidFill>
                <a:latin typeface="Arial"/>
                <a:ea typeface="Tahoma" panose="020B0604030504040204" pitchFamily="34" charset="0"/>
                <a:cs typeface="Tahoma" panose="020B0604030504040204" pitchFamily="34" charset="0"/>
              </a:rPr>
              <a:t>axé sur le métier, sur la communauté, pour l’amélioration des pratiques.</a:t>
            </a:r>
            <a:endParaRPr lang="fr-FR" sz="2133" dirty="0">
              <a:solidFill>
                <a:srgbClr val="454545"/>
              </a:solidFill>
              <a:latin typeface="Arial"/>
              <a:ea typeface="Tahoma" panose="020B0604030504040204" pitchFamily="34" charset="0"/>
              <a:cs typeface="Tahoma" panose="020B0604030504040204" pitchFamily="34" charset="0"/>
            </a:endParaRPr>
          </a:p>
        </p:txBody>
      </p:sp>
      <p:sp>
        <p:nvSpPr>
          <p:cNvPr id="12" name="Forme libre 11"/>
          <p:cNvSpPr/>
          <p:nvPr/>
        </p:nvSpPr>
        <p:spPr>
          <a:xfrm>
            <a:off x="1636305" y="4279053"/>
            <a:ext cx="7460028" cy="629760"/>
          </a:xfrm>
          <a:custGeom>
            <a:avLst/>
            <a:gdLst>
              <a:gd name="connsiteX0" fmla="*/ 0 w 5595021"/>
              <a:gd name="connsiteY0" fmla="*/ 78722 h 472320"/>
              <a:gd name="connsiteX1" fmla="*/ 78722 w 5595021"/>
              <a:gd name="connsiteY1" fmla="*/ 0 h 472320"/>
              <a:gd name="connsiteX2" fmla="*/ 5516299 w 5595021"/>
              <a:gd name="connsiteY2" fmla="*/ 0 h 472320"/>
              <a:gd name="connsiteX3" fmla="*/ 5595021 w 5595021"/>
              <a:gd name="connsiteY3" fmla="*/ 78722 h 472320"/>
              <a:gd name="connsiteX4" fmla="*/ 5595021 w 5595021"/>
              <a:gd name="connsiteY4" fmla="*/ 393598 h 472320"/>
              <a:gd name="connsiteX5" fmla="*/ 5516299 w 5595021"/>
              <a:gd name="connsiteY5" fmla="*/ 472320 h 472320"/>
              <a:gd name="connsiteX6" fmla="*/ 78722 w 5595021"/>
              <a:gd name="connsiteY6" fmla="*/ 472320 h 472320"/>
              <a:gd name="connsiteX7" fmla="*/ 0 w 5595021"/>
              <a:gd name="connsiteY7" fmla="*/ 393598 h 472320"/>
              <a:gd name="connsiteX8" fmla="*/ 0 w 5595021"/>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5021" h="472320">
                <a:moveTo>
                  <a:pt x="0" y="78722"/>
                </a:moveTo>
                <a:cubicBezTo>
                  <a:pt x="0" y="35245"/>
                  <a:pt x="35245" y="0"/>
                  <a:pt x="78722" y="0"/>
                </a:cubicBezTo>
                <a:lnTo>
                  <a:pt x="5516299" y="0"/>
                </a:lnTo>
                <a:cubicBezTo>
                  <a:pt x="5559776" y="0"/>
                  <a:pt x="5595021" y="35245"/>
                  <a:pt x="5595021" y="78722"/>
                </a:cubicBezTo>
                <a:lnTo>
                  <a:pt x="5595021" y="393598"/>
                </a:lnTo>
                <a:cubicBezTo>
                  <a:pt x="5595021" y="437075"/>
                  <a:pt x="5559776" y="472320"/>
                  <a:pt x="5516299" y="472320"/>
                </a:cubicBezTo>
                <a:lnTo>
                  <a:pt x="78722" y="472320"/>
                </a:lnTo>
                <a:cubicBezTo>
                  <a:pt x="35245" y="472320"/>
                  <a:pt x="0" y="437075"/>
                  <a:pt x="0" y="393598"/>
                </a:cubicBezTo>
                <a:lnTo>
                  <a:pt x="0" y="78722"/>
                </a:lnTo>
                <a:close/>
              </a:path>
            </a:pathLst>
          </a:custGeom>
          <a:effectLst>
            <a:glow rad="127000">
              <a:srgbClr val="FFFF00"/>
            </a:glow>
          </a:effectLst>
        </p:spPr>
        <p:style>
          <a:lnRef idx="0">
            <a:schemeClr val="dk1">
              <a:shade val="80000"/>
              <a:hueOff val="0"/>
              <a:satOff val="0"/>
              <a:lumOff val="0"/>
              <a:alphaOff val="0"/>
            </a:schemeClr>
          </a:lnRef>
          <a:fillRef idx="3">
            <a:schemeClr val="lt1">
              <a:hueOff val="0"/>
              <a:satOff val="0"/>
              <a:lumOff val="0"/>
              <a:alphaOff val="0"/>
            </a:schemeClr>
          </a:fillRef>
          <a:effectRef idx="2">
            <a:scrgbClr r="0" g="0" b="0"/>
          </a:effectRef>
          <a:fontRef idx="minor">
            <a:schemeClr val="dk1">
              <a:hueOff val="0"/>
              <a:satOff val="0"/>
              <a:lumOff val="0"/>
              <a:alphaOff val="0"/>
            </a:schemeClr>
          </a:fontRef>
        </p:style>
        <p:txBody>
          <a:bodyPr spcFirstLastPara="0" vert="horz" wrap="square" lIns="312713" tIns="30743" rIns="312713" bIns="30743" numCol="1" spcCol="1270" anchor="ctr" anchorCtr="0">
            <a:noAutofit/>
          </a:bodyPr>
          <a:lstStyle/>
          <a:p>
            <a:pPr defTabSz="948243">
              <a:lnSpc>
                <a:spcPct val="90000"/>
              </a:lnSpc>
              <a:spcBef>
                <a:spcPct val="0"/>
              </a:spcBef>
              <a:spcAft>
                <a:spcPct val="35000"/>
              </a:spcAft>
            </a:pPr>
            <a:r>
              <a:rPr lang="fr-FR" sz="2133" b="1" dirty="0">
                <a:solidFill>
                  <a:srgbClr val="454545"/>
                </a:solidFill>
                <a:latin typeface="Arial"/>
                <a:ea typeface="Tahoma" panose="020B0604030504040204" pitchFamily="34" charset="0"/>
                <a:cs typeface="Tahoma" panose="020B0604030504040204" pitchFamily="34" charset="0"/>
              </a:rPr>
              <a:t>Professionnelle</a:t>
            </a:r>
            <a:endParaRPr lang="fr-FR" sz="2133" dirty="0">
              <a:solidFill>
                <a:srgbClr val="454545"/>
              </a:solidFill>
              <a:latin typeface="Arial"/>
              <a:ea typeface="Tahoma" panose="020B0604030504040204" pitchFamily="34" charset="0"/>
              <a:cs typeface="Tahoma" panose="020B0604030504040204" pitchFamily="34" charset="0"/>
            </a:endParaRPr>
          </a:p>
        </p:txBody>
      </p:sp>
      <p:sp>
        <p:nvSpPr>
          <p:cNvPr id="6" name="Rectangle 5"/>
          <p:cNvSpPr/>
          <p:nvPr/>
        </p:nvSpPr>
        <p:spPr>
          <a:xfrm rot="16200000">
            <a:off x="-2993921" y="3002305"/>
            <a:ext cx="6849616" cy="861774"/>
          </a:xfrm>
          <a:prstGeom prst="rect">
            <a:avLst/>
          </a:prstGeom>
          <a:noFill/>
        </p:spPr>
        <p:txBody>
          <a:bodyPr wrap="square" lIns="121920" tIns="60960" rIns="121920" bIns="60960">
            <a:spAutoFit/>
          </a:bodyPr>
          <a:lstStyle/>
          <a:p>
            <a:pPr algn="ctr"/>
            <a:r>
              <a:rPr lang="fr-FR" sz="4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La CAP</a:t>
            </a:r>
          </a:p>
        </p:txBody>
      </p:sp>
      <p:sp>
        <p:nvSpPr>
          <p:cNvPr id="13" name="ZoneTexte 12"/>
          <p:cNvSpPr txBox="1"/>
          <p:nvPr/>
        </p:nvSpPr>
        <p:spPr>
          <a:xfrm>
            <a:off x="8138985" y="6245196"/>
            <a:ext cx="4013791" cy="461665"/>
          </a:xfrm>
          <a:prstGeom prst="rect">
            <a:avLst/>
          </a:prstGeom>
          <a:noFill/>
        </p:spPr>
        <p:txBody>
          <a:bodyPr wrap="none" rtlCol="0">
            <a:spAutoFit/>
          </a:bodyPr>
          <a:lstStyle/>
          <a:p>
            <a:r>
              <a:rPr lang="fr-FR" sz="2400" dirty="0"/>
              <a:t>Premiers pas, </a:t>
            </a:r>
            <a:r>
              <a:rPr lang="fr-FR" sz="2400" dirty="0" err="1"/>
              <a:t>Eacker</a:t>
            </a:r>
            <a:r>
              <a:rPr lang="fr-FR" sz="2400" dirty="0"/>
              <a:t> et Dufour</a:t>
            </a:r>
          </a:p>
        </p:txBody>
      </p:sp>
    </p:spTree>
    <p:extLst>
      <p:ext uri="{BB962C8B-B14F-4D97-AF65-F5344CB8AC3E}">
        <p14:creationId xmlns:p14="http://schemas.microsoft.com/office/powerpoint/2010/main" val="2773637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2389848531"/>
              </p:ext>
            </p:extLst>
          </p:nvPr>
        </p:nvGraphicFramePr>
        <p:xfrm>
          <a:off x="815414" y="164638"/>
          <a:ext cx="11104812" cy="6528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363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368560464"/>
              </p:ext>
            </p:extLst>
          </p:nvPr>
        </p:nvGraphicFramePr>
        <p:xfrm>
          <a:off x="815414" y="164638"/>
          <a:ext cx="11376586" cy="6528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3246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 action="ppaction://noaction"/>
          </p:cNvPr>
          <p:cNvSpPr/>
          <p:nvPr/>
        </p:nvSpPr>
        <p:spPr>
          <a:xfrm>
            <a:off x="2063552" y="4197086"/>
            <a:ext cx="4224469" cy="48005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graphicFrame>
        <p:nvGraphicFramePr>
          <p:cNvPr id="5" name="Diagramme 4"/>
          <p:cNvGraphicFramePr/>
          <p:nvPr>
            <p:extLst>
              <p:ext uri="{D42A27DB-BD31-4B8C-83A1-F6EECF244321}">
                <p14:modId xmlns:p14="http://schemas.microsoft.com/office/powerpoint/2010/main" val="1008975196"/>
              </p:ext>
            </p:extLst>
          </p:nvPr>
        </p:nvGraphicFramePr>
        <p:xfrm>
          <a:off x="951225" y="214428"/>
          <a:ext cx="10673592" cy="56072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ZoneTexte 7"/>
          <p:cNvSpPr txBox="1"/>
          <p:nvPr/>
        </p:nvSpPr>
        <p:spPr>
          <a:xfrm>
            <a:off x="9185748" y="5062698"/>
            <a:ext cx="2252155" cy="461665"/>
          </a:xfrm>
          <a:prstGeom prst="rect">
            <a:avLst/>
          </a:prstGeom>
          <a:noFill/>
        </p:spPr>
        <p:txBody>
          <a:bodyPr wrap="none" rtlCol="0">
            <a:spAutoFit/>
          </a:bodyPr>
          <a:lstStyle/>
          <a:p>
            <a:r>
              <a:rPr lang="fr-FR" sz="2400" dirty="0"/>
              <a:t>Murphy J. , 1992</a:t>
            </a:r>
          </a:p>
        </p:txBody>
      </p:sp>
      <p:sp>
        <p:nvSpPr>
          <p:cNvPr id="9" name="Rectangle 8"/>
          <p:cNvSpPr/>
          <p:nvPr/>
        </p:nvSpPr>
        <p:spPr>
          <a:xfrm rot="16200000">
            <a:off x="-3095256" y="3043310"/>
            <a:ext cx="6849616" cy="779765"/>
          </a:xfrm>
          <a:prstGeom prst="rect">
            <a:avLst/>
          </a:prstGeom>
          <a:noFill/>
        </p:spPr>
        <p:txBody>
          <a:bodyPr wrap="square" lIns="121920" tIns="60960" rIns="121920" bIns="60960">
            <a:spAutoFit/>
          </a:bodyPr>
          <a:lstStyle/>
          <a:p>
            <a:pPr algn="ctr"/>
            <a:r>
              <a:rPr lang="fr-FR" sz="4267"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École efficace</a:t>
            </a:r>
          </a:p>
        </p:txBody>
      </p:sp>
    </p:spTree>
    <p:extLst>
      <p:ext uri="{BB962C8B-B14F-4D97-AF65-F5344CB8AC3E}">
        <p14:creationId xmlns:p14="http://schemas.microsoft.com/office/powerpoint/2010/main" val="2763491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7189694" cy="1127499"/>
          </a:xfrm>
          <a:gradFill rotWithShape="0">
            <a:gsLst>
              <a:gs pos="0">
                <a:srgbClr val="FF0000"/>
              </a:gs>
              <a:gs pos="100000">
                <a:srgbClr val="E70048"/>
              </a:gs>
              <a:gs pos="100000">
                <a:srgbClr val="FFC000">
                  <a:hueOff val="0"/>
                  <a:satOff val="0"/>
                  <a:lumOff val="0"/>
                  <a:alphaOff val="0"/>
                  <a:lumMod val="99000"/>
                  <a:satMod val="120000"/>
                  <a:shade val="78000"/>
                </a:srgbClr>
              </a:gs>
            </a:gsLst>
            <a:lin ang="5400000" scaled="0"/>
          </a:gradFill>
          <a:ln>
            <a:solidFill>
              <a:schemeClr val="accent4">
                <a:hueOff val="0"/>
                <a:satOff val="0"/>
                <a:lumOff val="0"/>
              </a:schemeClr>
            </a:solidFill>
          </a:ln>
          <a:effectLst>
            <a:outerShdw blurRad="57150" dist="19050" dir="5400000" algn="ctr" rotWithShape="0">
              <a:srgbClr val="000000">
                <a:alpha val="63000"/>
              </a:srgbClr>
            </a:outerShdw>
          </a:effectLst>
          <a:scene3d>
            <a:camera prst="orthographicFront"/>
            <a:lightRig rig="threePt" dir="t"/>
          </a:scene3d>
          <a:sp3d>
            <a:bevelT w="0"/>
          </a:sp3d>
        </p:spPr>
        <p:txBody>
          <a:bodyPr spcFirstLastPara="0" vert="horz" wrap="square" lIns="293815" tIns="0" rIns="293815" bIns="0" numCol="1" spcCol="1270" anchor="ctr" anchorCtr="0">
            <a:noAutofit/>
          </a:bodyPr>
          <a:lstStyle/>
          <a:p>
            <a:pPr defTabSz="1377950">
              <a:spcAft>
                <a:spcPct val="35000"/>
              </a:spcAft>
            </a:pPr>
            <a:r>
              <a:rPr lang="fr-FR" sz="3100" dirty="0">
                <a:solidFill>
                  <a:prstClr val="white"/>
                </a:solidFill>
                <a:latin typeface="Calibri" panose="020F0502020204030204"/>
                <a:ea typeface="+mn-ea"/>
                <a:cs typeface="+mn-cs"/>
              </a:rPr>
              <a:t>Un curriculum de l’élève viable et garanti</a:t>
            </a:r>
          </a:p>
        </p:txBody>
      </p:sp>
      <p:graphicFrame>
        <p:nvGraphicFramePr>
          <p:cNvPr id="5" name="Diagramme 4"/>
          <p:cNvGraphicFramePr/>
          <p:nvPr>
            <p:extLst>
              <p:ext uri="{D42A27DB-BD31-4B8C-83A1-F6EECF244321}">
                <p14:modId xmlns:p14="http://schemas.microsoft.com/office/powerpoint/2010/main" val="3031582324"/>
              </p:ext>
            </p:extLst>
          </p:nvPr>
        </p:nvGraphicFramePr>
        <p:xfrm>
          <a:off x="257386" y="1907390"/>
          <a:ext cx="11677227" cy="4334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0099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2500</TotalTime>
  <Words>2221</Words>
  <Application>Microsoft Office PowerPoint</Application>
  <PresentationFormat>Grand écran</PresentationFormat>
  <Paragraphs>286</Paragraphs>
  <Slides>45</Slides>
  <Notes>14</Notes>
  <HiddenSlides>0</HiddenSlides>
  <MMClips>2</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45</vt:i4>
      </vt:variant>
    </vt:vector>
  </HeadingPairs>
  <TitlesOfParts>
    <vt:vector size="51" baseType="lpstr">
      <vt:lpstr>Arial</vt:lpstr>
      <vt:lpstr>Calibri</vt:lpstr>
      <vt:lpstr>Calibri Light</vt:lpstr>
      <vt:lpstr>Corbel</vt:lpstr>
      <vt:lpstr>Tahoma</vt:lpstr>
      <vt:lpstr>Thème Office</vt:lpstr>
      <vt:lpstr>Présentation PowerPoint</vt:lpstr>
      <vt:lpstr>Temps d'information qui vous permettra :  - une meilleure compréhension de la communauté d’apprentissage professionnelle, ses fondements et ses bienfaits.  (Tous les propos avancés dans cette présentation sont issus de la littérature sur le sujet). </vt:lpstr>
      <vt:lpstr>Présentation PowerPoint</vt:lpstr>
      <vt:lpstr>Présentation PowerPoint</vt:lpstr>
      <vt:lpstr>Présentation PowerPoint</vt:lpstr>
      <vt:lpstr>Présentation PowerPoint</vt:lpstr>
      <vt:lpstr>Présentation PowerPoint</vt:lpstr>
      <vt:lpstr>Présentation PowerPoint</vt:lpstr>
      <vt:lpstr>Un curriculum de l’élève viable et garanti</vt:lpstr>
      <vt:lpstr>Présentation PowerPoint</vt:lpstr>
      <vt:lpstr>Une cap n’est pas …</vt:lpstr>
      <vt:lpstr>Présentation PowerPoint</vt:lpstr>
      <vt:lpstr>Présentation PowerPoint</vt:lpstr>
      <vt:lpstr>La rencontre en CAP permet de :</vt:lpstr>
      <vt:lpstr>Présentation PowerPoint</vt:lpstr>
      <vt:lpstr>Présentation PowerPoint</vt:lpstr>
      <vt:lpstr>Présentation PowerPoint</vt:lpstr>
      <vt:lpstr>Présentation PowerPoint</vt:lpstr>
      <vt:lpstr>Présentation PowerPoint</vt:lpstr>
      <vt:lpstr>Les 3 questions essentielles</vt:lpstr>
      <vt:lpstr>Gestion axée sur les résultats </vt:lpstr>
      <vt:lpstr>Présentation PowerPoint</vt:lpstr>
      <vt:lpstr>Présentation PowerPoint</vt:lpstr>
      <vt:lpstr>Présentation PowerPoint</vt:lpstr>
      <vt:lpstr>Elèves à besoin : sous le seuil 1</vt:lpstr>
      <vt:lpstr>Remue méninge pour déterminer l’objectif SMART et les stratégies afférentes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cycle des rencontres CAP continue :  - jusqu’à la réussite des élèves - pour ensuite aborder un autre objectif</vt:lpstr>
      <vt:lpstr>Présentation PowerPoint</vt:lpstr>
      <vt:lpstr>La gestion du compte affectif de la personne</vt:lpstr>
      <vt:lpstr>Présentation PowerPoint</vt:lpstr>
      <vt:lpstr>Présentation PowerPoint</vt:lpstr>
      <vt:lpstr>Les recherches ont montré que le fonctionnement en CAP était un des moyens les plus efficaces pour développer les compétences des enseignants en vue d’améliorer l’apprentissage des élèves  (Hord et Sommers – 2008).</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Jessy COURLEUX</dc:creator>
  <cp:lastModifiedBy>Utilisateur</cp:lastModifiedBy>
  <cp:revision>108</cp:revision>
  <cp:lastPrinted>2021-12-12T16:00:17Z</cp:lastPrinted>
  <dcterms:created xsi:type="dcterms:W3CDTF">2021-03-05T11:12:54Z</dcterms:created>
  <dcterms:modified xsi:type="dcterms:W3CDTF">2022-10-02T10:10:57Z</dcterms:modified>
</cp:coreProperties>
</file>