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5" r:id="rId2"/>
    <p:sldId id="326" r:id="rId3"/>
    <p:sldId id="285" r:id="rId4"/>
    <p:sldId id="322" r:id="rId5"/>
    <p:sldId id="284" r:id="rId6"/>
    <p:sldId id="323" r:id="rId7"/>
    <p:sldId id="28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1995" autoAdjust="0"/>
  </p:normalViewPr>
  <p:slideViewPr>
    <p:cSldViewPr snapToGrid="0">
      <p:cViewPr varScale="1">
        <p:scale>
          <a:sx n="67" d="100"/>
          <a:sy n="67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4160-A833-42EB-BB51-17B5F54E8F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92E2-B6AD-4F29-AA72-6CCB125DC3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0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4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de l’attendu : texte créé par l’enseignant.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7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MODELAGE.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2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MODELAGE.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02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PRATIQUE GUIDEE « COLLECTIVE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0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PRATIQUE GUIDEE COLLECTIVE.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3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PRATIQUE GUIDEE EN BINOMES.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92E2-B6AD-4F29-AA72-6CCB125DC3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89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FF9DE-0B48-1511-CF16-91F5B51F1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1C5912-2500-1924-9067-416F3B1FC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ECC360-99EC-803A-87D7-FBA688C5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4EFFB-486E-D163-767A-57FF93BD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18422-2E5E-2AC8-0DFC-DA92F89A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6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7371C-6BAF-6A15-F7D0-714DC916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8C9D23-41A9-6C67-CC81-AAACDDD17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C1CDF1-6688-4B65-249E-5F4DBE62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0F7A2E-039F-42A8-4313-F6BB7120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34420-6579-C35B-170B-E461B37E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77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2C5BD7-9BCB-4FA6-6C34-C4E21A8B2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750DFC-39F5-5939-586E-C7CA50B48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DB7F2-C3A7-955E-831C-4847EA81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DC6894-CE9D-7C2B-C70D-567E7302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31849F-207C-793C-749A-A0799DFF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4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BDB9D-2F80-D53F-4A37-179B7E2D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BE0F0-77F5-608C-1997-476A14E4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4A365-3443-8952-8468-095DDD3F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F43E0-5F49-1F12-2ADA-A4A12D94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9AB7AF-1CBC-4AD5-747D-6C420AA4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3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E68D6-DA56-33CE-2295-0FF56FBE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491EBD-1273-6A88-8907-AC5D92B1D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29FB14-2091-58C0-3CEC-E4EDAB3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38B4DD-7852-53FC-7BB8-BE522E69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AC80E-48EE-8712-FD47-B48D0170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2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B9133-A929-5C19-3AE8-EB671C50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9C5F2-540E-63A4-D9AF-058270811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ED4725-F67B-3D1B-97CC-CC58ECC8D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F2A026-E408-91F8-F8AE-978F8056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0B04EF-F672-0CC6-C466-51D2A48B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EAB367-F4E6-3095-A6E2-6A7F86E4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4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84AE8-F75A-8E66-1242-B07ACA2A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E1D99-02FE-B7BF-68C8-39D20DBB4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5F0DD8-C229-5855-1B49-D0DFE2600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BB3631-6D54-3120-73A3-DDE183C57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46C605-F632-28C2-7FC1-76E0C14D5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81E6B8-4174-9216-2A69-3FDCAC9C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ACEF84-4D28-5662-6C30-CC9DE64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071EB4-4CCB-9BA2-99B0-5D091E91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1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261EA-9448-E237-EA9A-9CC23B21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FA2B47-0EAE-21F8-F373-4DBE1FE5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336E21-42BD-FEF8-5DF7-268608BE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46C851-6E04-58E7-8650-B2DA3D9E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94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1086DA-2686-54E2-132C-1E9F434E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B3328F-7349-4E94-5A24-41FE0526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F8F48B-A596-63ED-6D3E-10A3166B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9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85180-F51F-9069-881C-AB589D77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0278A-BCD6-9B63-CEFA-24B0EEEAF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C4410A-B751-0B36-A532-CF530E08E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3DDE0-6FDD-3328-005B-29DF54C9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A457D5-1616-264C-BA8E-342004BE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D9C285-10EC-11B8-067B-0929335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1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13424-A56A-A3DD-A379-195DC23D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5BD686-6B44-5A26-904C-2C0E36FA1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884805-32ED-A425-614A-1B4F80A8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3F440-BB6F-DF71-E3A8-C566A722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A9FEB4-471B-EFAD-3502-A6834EA7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FA493-6442-F73C-34B6-1BFDC67A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64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551D68-0EBB-FB1D-2ADA-8317008F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313061-74A0-0658-331C-FA29AA32F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6F9CC1-959E-14FF-790A-D023F6B38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1E79-308C-418F-95DB-BF5BC849D1DD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07DB2D-44B7-862C-3146-39A9E16B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1AB41-8737-C6D1-B16C-F79BC033A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33A6-E02C-422C-A2EE-4AE0E3D54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°78 – Se souvenir de ou se rappeler ? | france-orthographe">
            <a:extLst>
              <a:ext uri="{FF2B5EF4-FFF2-40B4-BE49-F238E27FC236}">
                <a16:creationId xmlns:a16="http://schemas.microsoft.com/office/drawing/2014/main" id="{3170AAF7-B24D-4DD4-9106-272B11E4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57"/>
            <a:ext cx="3676085" cy="26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635B47-5B37-476F-BEA0-D2A14505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58" y="957263"/>
            <a:ext cx="8926309" cy="55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D1E04E-81F5-4397-8B67-1A95B97DC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" y="1690687"/>
            <a:ext cx="10425113" cy="29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49920B-A93E-446C-BA1F-BDDF6CAB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66" y="1182842"/>
            <a:ext cx="4527068" cy="42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5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8EC54F-F703-4F67-9B78-B7FC3CE6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42875"/>
            <a:ext cx="1886005" cy="18716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DAB89A-E3ED-439E-B5BA-E2EDAF3BB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432" y="114300"/>
            <a:ext cx="1953362" cy="18716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3436D8-DA98-4FCB-A018-04A0E6865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87" y="114300"/>
            <a:ext cx="1900908" cy="18716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4B068E-6308-4A47-89C6-8EB961C65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996" y="2195512"/>
            <a:ext cx="10133181" cy="44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391A6F-38D9-4ADA-81D6-F96733A7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94" y="1121433"/>
            <a:ext cx="4003812" cy="33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72EE3A-B645-4D80-90BE-770CAD6ED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357" y="781049"/>
            <a:ext cx="10639285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6F3841-23B2-48E4-9C47-39CEE1AA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52" y="1270796"/>
            <a:ext cx="4873695" cy="36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3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920</TotalTime>
  <Words>36</Words>
  <Application>Microsoft Office PowerPoint</Application>
  <PresentationFormat>Grand écran</PresentationFormat>
  <Paragraphs>13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soustraction</dc:title>
  <dc:creator>GUILLAUME VAILLANT</dc:creator>
  <cp:lastModifiedBy>CPC-SAINT-QUENTIN</cp:lastModifiedBy>
  <cp:revision>41</cp:revision>
  <dcterms:created xsi:type="dcterms:W3CDTF">2023-11-11T17:22:07Z</dcterms:created>
  <dcterms:modified xsi:type="dcterms:W3CDTF">2024-03-27T18:39:50Z</dcterms:modified>
</cp:coreProperties>
</file>