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7" r:id="rId2"/>
    <p:sldId id="320" r:id="rId3"/>
    <p:sldId id="289" r:id="rId4"/>
    <p:sldId id="321" r:id="rId5"/>
    <p:sldId id="285" r:id="rId6"/>
    <p:sldId id="322" r:id="rId7"/>
    <p:sldId id="284" r:id="rId8"/>
    <p:sldId id="323" r:id="rId9"/>
    <p:sldId id="286" r:id="rId10"/>
    <p:sldId id="324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1" autoAdjust="0"/>
    <p:restoredTop sz="91995" autoAdjust="0"/>
  </p:normalViewPr>
  <p:slideViewPr>
    <p:cSldViewPr snapToGrid="0">
      <p:cViewPr varScale="1">
        <p:scale>
          <a:sx n="67" d="100"/>
          <a:sy n="67" d="100"/>
        </p:scale>
        <p:origin x="77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454160-A833-42EB-BB51-17B5F54E8FDD}" type="datetimeFigureOut">
              <a:rPr lang="fr-FR" smtClean="0"/>
              <a:t>14/12/2023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9A92E2-B6AD-4F29-AA72-6CCB125DC3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9806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9A92E2-B6AD-4F29-AA72-6CCB125DC3D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5808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9A92E2-B6AD-4F29-AA72-6CCB125DC3D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3546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MODELAGE.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9A92E2-B6AD-4F29-AA72-6CCB125DC3D0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9024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PRATIQUE GUIDEE « COLLECTIVE ».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9A92E2-B6AD-4F29-AA72-6CCB125DC3D0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99028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PRATIQUE GUIDEE EN BINOMES.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9A92E2-B6AD-4F29-AA72-6CCB125DC3D0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8891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7FF9DE-0B48-1511-CF16-91F5B51F1B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61C5912-2500-1924-9067-416F3B1FCB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ECC360-99EC-803A-87D7-FBA688C5B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1E79-308C-418F-95DB-BF5BC849D1DD}" type="datetimeFigureOut">
              <a:rPr lang="fr-FR" smtClean="0"/>
              <a:t>14/12/2023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174EFFB-486E-D163-767A-57FF93BDB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918422-2E5E-2AC8-0DFC-DA92F89AA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233A6-E02C-422C-A2EE-4AE0E3D540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3967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07371C-6BAF-6A15-F7D0-714DC9165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A8C9D23-41A9-6C67-CC81-AAACDDD176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C1CDF1-6688-4B65-249E-5F4DBE625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1E79-308C-418F-95DB-BF5BC849D1DD}" type="datetimeFigureOut">
              <a:rPr lang="fr-FR" smtClean="0"/>
              <a:t>14/12/2023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30F7A2E-039F-42A8-4313-F6BB7120E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CC34420-6579-C35B-170B-E461B37EB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233A6-E02C-422C-A2EE-4AE0E3D540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776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22C5BD7-9BCB-4FA6-6C34-C4E21A8B27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7750DFC-39F5-5939-586E-C7CA50B480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CDB7F2-C3A7-955E-831C-4847EA814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1E79-308C-418F-95DB-BF5BC849D1DD}" type="datetimeFigureOut">
              <a:rPr lang="fr-FR" smtClean="0"/>
              <a:t>14/12/2023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2DC6894-CE9D-7C2B-C70D-567E73025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31849F-207C-793C-749A-A0799DFF0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233A6-E02C-422C-A2EE-4AE0E3D540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0844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2BDB9D-2F80-D53F-4A37-179B7E2DD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3CBE0F0-77F5-608C-1997-476A14E42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8C4A365-3443-8952-8468-095DDD3F7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1E79-308C-418F-95DB-BF5BC849D1DD}" type="datetimeFigureOut">
              <a:rPr lang="fr-FR" smtClean="0"/>
              <a:t>14/12/2023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6F43E0-5F49-1F12-2ADA-A4A12D944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69AB7AF-1CBC-4AD5-747D-6C420AA4A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233A6-E02C-422C-A2EE-4AE0E3D540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2439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AE68D6-DA56-33CE-2295-0FF56FBE7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1491EBD-1273-6A88-8907-AC5D92B1D9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E29FB14-2091-58C0-3CEC-E4EDAB3FA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1E79-308C-418F-95DB-BF5BC849D1DD}" type="datetimeFigureOut">
              <a:rPr lang="fr-FR" smtClean="0"/>
              <a:t>14/12/2023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E38B4DD-7852-53FC-7BB8-BE522E69B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8DAC80E-48EE-8712-FD47-B48D01708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233A6-E02C-422C-A2EE-4AE0E3D540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0022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3B9133-A929-5C19-3AE8-EB671C505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329C5F2-540E-63A4-D9AF-058270811F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DED4725-F67B-3D1B-97CC-CC58ECC8D4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EF2A026-E408-91F8-F8AE-978F80566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1E79-308C-418F-95DB-BF5BC849D1DD}" type="datetimeFigureOut">
              <a:rPr lang="fr-FR" smtClean="0"/>
              <a:t>14/12/2023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E0B04EF-F672-0CC6-C466-51D2A48B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4EAB367-F4E6-3095-A6E2-6A7F86E45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233A6-E02C-422C-A2EE-4AE0E3D540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646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484AE8-F75A-8E66-1242-B07ACA2A5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EEE1D99-02FE-B7BF-68C8-39D20DBB41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A5F0DD8-C229-5855-1B49-D0DFE26003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5BB3631-6D54-3120-73A3-DDE183C575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446C605-F632-28C2-7FC1-76E0C14D5A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D81E6B8-4174-9216-2A69-3FDCAC9C1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1E79-308C-418F-95DB-BF5BC849D1DD}" type="datetimeFigureOut">
              <a:rPr lang="fr-FR" smtClean="0"/>
              <a:t>14/12/2023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CACEF84-4D28-5662-6C30-CC9DE64BB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4071EB4-4CCB-9BA2-99B0-5D091E914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233A6-E02C-422C-A2EE-4AE0E3D540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9719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7261EA-9448-E237-EA9A-9CC23B21E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7FA2B47-0EAE-21F8-F373-4DBE1FE5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1E79-308C-418F-95DB-BF5BC849D1DD}" type="datetimeFigureOut">
              <a:rPr lang="fr-FR" smtClean="0"/>
              <a:t>14/12/2023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3336E21-42BD-FEF8-5DF7-268608BE7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546C851-6E04-58E7-8650-B2DA3D9E3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233A6-E02C-422C-A2EE-4AE0E3D540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8941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01086DA-2686-54E2-132C-1E9F434E1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1E79-308C-418F-95DB-BF5BC849D1DD}" type="datetimeFigureOut">
              <a:rPr lang="fr-FR" smtClean="0"/>
              <a:t>14/12/2023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BB3328F-7349-4E94-5A24-41FE0526D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FF8F48B-A596-63ED-6D3E-10A3166BB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233A6-E02C-422C-A2EE-4AE0E3D540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591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B85180-F51F-9069-881C-AB589D77F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C0278A-BCD6-9B63-CEFA-24B0EEEAF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CC4410A-B751-0B36-A532-CF530E08E3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3D3DDE0-6FDD-3328-005B-29DF54C93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1E79-308C-418F-95DB-BF5BC849D1DD}" type="datetimeFigureOut">
              <a:rPr lang="fr-FR" smtClean="0"/>
              <a:t>14/12/2023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7A457D5-1616-264C-BA8E-342004BE1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DD9C285-10EC-11B8-067B-09293353F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233A6-E02C-422C-A2EE-4AE0E3D540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5915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313424-A56A-A3DD-A379-195DC23D9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C5BD686-6B44-5A26-904C-2C0E36FA12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0884805-32ED-A425-614A-1B4F80A810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613F440-BB6F-DF71-E3A8-C566A7222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1E79-308C-418F-95DB-BF5BC849D1DD}" type="datetimeFigureOut">
              <a:rPr lang="fr-FR" smtClean="0"/>
              <a:t>14/12/2023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BA9FEB4-471B-EFAD-3502-A6834EA72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57FA493-6442-F73C-34B6-1BFDC67AD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233A6-E02C-422C-A2EE-4AE0E3D540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4641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7551D68-0EBB-FB1D-2ADA-8317008F7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F313061-74A0-0658-331C-FA29AA32F9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56F9CC1-959E-14FF-790A-D023F6B388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61E79-308C-418F-95DB-BF5BC849D1DD}" type="datetimeFigureOut">
              <a:rPr lang="fr-FR" smtClean="0"/>
              <a:t>14/12/2023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707DB2D-44B7-862C-3146-39A9E16B69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21AB41-8737-C6D1-B16C-F79BC033A2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233A6-E02C-422C-A2EE-4AE0E3D540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728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A231B7-F460-9C9D-8F19-CED54E7E6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89263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800" b="1" dirty="0">
                <a:latin typeface="Abadi" panose="020B0604020104020204" pitchFamily="34" charset="0"/>
              </a:rPr>
              <a:t>Souvenons-nous</a:t>
            </a:r>
            <a:r>
              <a:rPr lang="fr-FR" b="1" dirty="0">
                <a:latin typeface="Abadi" panose="020B0604020104020204" pitchFamily="34" charset="0"/>
              </a:rPr>
              <a:t> de ce que nous savons déjà !</a:t>
            </a:r>
          </a:p>
        </p:txBody>
      </p:sp>
      <p:pic>
        <p:nvPicPr>
          <p:cNvPr id="1026" name="Picture 2" descr="n°78 – Se souvenir de ou se rappeler ? | france-orthographe">
            <a:extLst>
              <a:ext uri="{FF2B5EF4-FFF2-40B4-BE49-F238E27FC236}">
                <a16:creationId xmlns:a16="http://schemas.microsoft.com/office/drawing/2014/main" id="{A5571789-6069-495F-ACC4-9BBD016BDE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6239" y="386595"/>
            <a:ext cx="3676085" cy="2602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87177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1394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0703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2B5F1606-93A0-42A4-A68C-941069528D0D}"/>
              </a:ext>
            </a:extLst>
          </p:cNvPr>
          <p:cNvSpPr txBox="1"/>
          <p:nvPr/>
        </p:nvSpPr>
        <p:spPr>
          <a:xfrm>
            <a:off x="208721" y="555963"/>
            <a:ext cx="11774557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latin typeface="Abadi" panose="020B0604020104020204" pitchFamily="34" charset="0"/>
              </a:rPr>
              <a:t>Vous allez apprendre à…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3B5E638-DF09-4A5E-AE46-F880210D57A8}"/>
              </a:ext>
            </a:extLst>
          </p:cNvPr>
          <p:cNvSpPr txBox="1"/>
          <p:nvPr/>
        </p:nvSpPr>
        <p:spPr>
          <a:xfrm>
            <a:off x="208721" y="2738015"/>
            <a:ext cx="117745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latin typeface="Abadi" panose="020B0604020104020204" pitchFamily="34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988336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4535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3849920B-A93E-446C-BA1F-BDDF6CAB6C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2466" y="1182842"/>
            <a:ext cx="4527068" cy="4206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955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2797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64391A6F-38D9-4ADA-81D6-F96733A7BE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4094" y="1121433"/>
            <a:ext cx="4003812" cy="3329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97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6699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F36F3841-23B2-48E4-9C47-39CEE1AA8F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9152" y="1270796"/>
            <a:ext cx="4873695" cy="3630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54399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906</TotalTime>
  <Words>33</Words>
  <Application>Microsoft Office PowerPoint</Application>
  <PresentationFormat>Grand écran</PresentationFormat>
  <Paragraphs>11</Paragraphs>
  <Slides>10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Abadi</vt:lpstr>
      <vt:lpstr>Arial</vt:lpstr>
      <vt:lpstr>Calibri</vt:lpstr>
      <vt:lpstr>Calibri Light</vt:lpstr>
      <vt:lpstr>Thème Office</vt:lpstr>
      <vt:lpstr>Souvenons-nous de ce que nous savons déjà !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soustraction</dc:title>
  <dc:creator>GUILLAUME VAILLANT</dc:creator>
  <cp:lastModifiedBy>CPC-SAINT-QUENTIN</cp:lastModifiedBy>
  <cp:revision>38</cp:revision>
  <dcterms:created xsi:type="dcterms:W3CDTF">2023-11-11T17:22:07Z</dcterms:created>
  <dcterms:modified xsi:type="dcterms:W3CDTF">2023-12-14T13:20:07Z</dcterms:modified>
</cp:coreProperties>
</file>